
<file path=[Content_Types].xml><?xml version="1.0" encoding="utf-8"?>
<Types xmlns="http://schemas.openxmlformats.org/package/2006/content-types">
  <Default Extension="mp3" ContentType="audio/mpeg"/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tif" ContentType="image/tiff"/>
  <Default Extension="jpg" ContentType="image/jpeg"/>
  <Override PartName="/ppt/presentation.xml" ContentType="application/vnd.openxmlformats-officedocument.presentationml.slideshow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21"/>
  </p:notesMasterIdLst>
  <p:sldIdLst>
    <p:sldId id="256" r:id="rId2"/>
    <p:sldId id="273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4" r:id="rId19"/>
    <p:sldId id="272" r:id="rId20"/>
  </p:sldIdLst>
  <p:sldSz cx="9906000" cy="6858000" type="A4"/>
  <p:notesSz cx="6858000" cy="9144000"/>
  <p:custDataLst>
    <p:tags r:id="rId22"/>
  </p:custDataLst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B7DDF"/>
    <a:srgbClr val="FFFA9F"/>
    <a:srgbClr val="CE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578"/>
    <p:restoredTop sz="94599"/>
  </p:normalViewPr>
  <p:slideViewPr>
    <p:cSldViewPr snapToGrid="0" snapToObjects="1">
      <p:cViewPr varScale="1">
        <p:scale>
          <a:sx n="112" d="100"/>
          <a:sy n="112" d="100"/>
        </p:scale>
        <p:origin x="1304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9016E2-BBCE-4FEB-9936-E2FC17A82702}" type="datetimeFigureOut">
              <a:rPr lang="en-GB" smtClean="0"/>
              <a:t>02/10/2020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00150" y="1143000"/>
            <a:ext cx="44577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928D26-94A8-4C0C-A5A3-089B39AF47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01444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928D26-94A8-4C0C-A5A3-089B39AF47FA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65115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928D26-94A8-4C0C-A5A3-089B39AF47FA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83057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928D26-94A8-4C0C-A5A3-089B39AF47FA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825696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928D26-94A8-4C0C-A5A3-089B39AF47FA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754133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928D26-94A8-4C0C-A5A3-089B39AF47FA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437420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928D26-94A8-4C0C-A5A3-089B39AF47FA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82223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928D26-94A8-4C0C-A5A3-089B39AF47FA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356896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928D26-94A8-4C0C-A5A3-089B39AF47FA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723876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928D26-94A8-4C0C-A5A3-089B39AF47FA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832795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928D26-94A8-4C0C-A5A3-089B39AF47FA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675467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928D26-94A8-4C0C-A5A3-089B39AF47FA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57825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928D26-94A8-4C0C-A5A3-089B39AF47FA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03165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928D26-94A8-4C0C-A5A3-089B39AF47FA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68372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928D26-94A8-4C0C-A5A3-089B39AF47FA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43959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928D26-94A8-4C0C-A5A3-089B39AF47FA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71739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928D26-94A8-4C0C-A5A3-089B39AF47FA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80509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928D26-94A8-4C0C-A5A3-089B39AF47FA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66822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928D26-94A8-4C0C-A5A3-089B39AF47FA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10397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928D26-94A8-4C0C-A5A3-089B39AF47FA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06123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FCBC4-27F6-134B-AD36-A29421C68A21}" type="datetimeFigureOut">
              <a:rPr lang="en-US" smtClean="0"/>
              <a:t>10/2/20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D95351-4F52-EA4C-87EE-AC9E3ABBDB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438070"/>
      </p:ext>
    </p:extLst>
  </p:cSld>
  <p:clrMapOvr>
    <a:masterClrMapping/>
  </p:clrMapOvr>
  <p:transition spd="slow">
    <p:cover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FCBC4-27F6-134B-AD36-A29421C68A21}" type="datetimeFigureOut">
              <a:rPr lang="en-US" smtClean="0"/>
              <a:t>10/2/20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D95351-4F52-EA4C-87EE-AC9E3ABBDB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95107"/>
      </p:ext>
    </p:extLst>
  </p:cSld>
  <p:clrMapOvr>
    <a:masterClrMapping/>
  </p:clrMapOvr>
  <p:transition spd="slow">
    <p:cover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FCBC4-27F6-134B-AD36-A29421C68A21}" type="datetimeFigureOut">
              <a:rPr lang="en-US" smtClean="0"/>
              <a:t>10/2/20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D95351-4F52-EA4C-87EE-AC9E3ABBDB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387697"/>
      </p:ext>
    </p:extLst>
  </p:cSld>
  <p:clrMapOvr>
    <a:masterClrMapping/>
  </p:clrMapOvr>
  <p:transition spd="slow">
    <p:cover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FCBC4-27F6-134B-AD36-A29421C68A21}" type="datetimeFigureOut">
              <a:rPr lang="en-US" smtClean="0"/>
              <a:t>10/2/20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D95351-4F52-EA4C-87EE-AC9E3ABBDB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3440317"/>
      </p:ext>
    </p:extLst>
  </p:cSld>
  <p:clrMapOvr>
    <a:masterClrMapping/>
  </p:clrMapOvr>
  <p:transition spd="slow">
    <p:cover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FCBC4-27F6-134B-AD36-A29421C68A21}" type="datetimeFigureOut">
              <a:rPr lang="en-US" smtClean="0"/>
              <a:t>10/2/20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D95351-4F52-EA4C-87EE-AC9E3ABBDB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735694"/>
      </p:ext>
    </p:extLst>
  </p:cSld>
  <p:clrMapOvr>
    <a:masterClrMapping/>
  </p:clrMapOvr>
  <p:transition spd="slow">
    <p:cover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FCBC4-27F6-134B-AD36-A29421C68A21}" type="datetimeFigureOut">
              <a:rPr lang="en-US" smtClean="0"/>
              <a:t>10/2/20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D95351-4F52-EA4C-87EE-AC9E3ABBDB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412179"/>
      </p:ext>
    </p:extLst>
  </p:cSld>
  <p:clrMapOvr>
    <a:masterClrMapping/>
  </p:clrMapOvr>
  <p:transition spd="slow">
    <p:cover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FCBC4-27F6-134B-AD36-A29421C68A21}" type="datetimeFigureOut">
              <a:rPr lang="en-US" smtClean="0"/>
              <a:t>10/2/20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D95351-4F52-EA4C-87EE-AC9E3ABBDB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390741"/>
      </p:ext>
    </p:extLst>
  </p:cSld>
  <p:clrMapOvr>
    <a:masterClrMapping/>
  </p:clrMapOvr>
  <p:transition spd="slow">
    <p:cover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FCBC4-27F6-134B-AD36-A29421C68A21}" type="datetimeFigureOut">
              <a:rPr lang="en-US" smtClean="0"/>
              <a:t>10/2/20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D95351-4F52-EA4C-87EE-AC9E3ABBDB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545821"/>
      </p:ext>
    </p:extLst>
  </p:cSld>
  <p:clrMapOvr>
    <a:masterClrMapping/>
  </p:clrMapOvr>
  <p:transition spd="slow">
    <p:cover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FCBC4-27F6-134B-AD36-A29421C68A21}" type="datetimeFigureOut">
              <a:rPr lang="en-US" smtClean="0"/>
              <a:t>10/2/20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D95351-4F52-EA4C-87EE-AC9E3ABBDB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153261"/>
      </p:ext>
    </p:extLst>
  </p:cSld>
  <p:clrMapOvr>
    <a:masterClrMapping/>
  </p:clrMapOvr>
  <p:transition spd="slow">
    <p:cover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FCBC4-27F6-134B-AD36-A29421C68A21}" type="datetimeFigureOut">
              <a:rPr lang="en-US" smtClean="0"/>
              <a:t>10/2/20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D95351-4F52-EA4C-87EE-AC9E3ABBDB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5558929"/>
      </p:ext>
    </p:extLst>
  </p:cSld>
  <p:clrMapOvr>
    <a:masterClrMapping/>
  </p:clrMapOvr>
  <p:transition spd="slow">
    <p:cover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FCBC4-27F6-134B-AD36-A29421C68A21}" type="datetimeFigureOut">
              <a:rPr lang="en-US" smtClean="0"/>
              <a:t>10/2/20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D95351-4F52-EA4C-87EE-AC9E3ABBDB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9938128"/>
      </p:ext>
    </p:extLst>
  </p:cSld>
  <p:clrMapOvr>
    <a:masterClrMapping/>
  </p:clrMapOvr>
  <p:transition spd="slow">
    <p:cover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EFCBC4-27F6-134B-AD36-A29421C68A21}" type="datetimeFigureOut">
              <a:rPr lang="en-US" smtClean="0"/>
              <a:t>10/2/20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D95351-4F52-EA4C-87EE-AC9E3ABBDB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0636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slow">
    <p:cover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gif"/><Relationship Id="rId5" Type="http://schemas.openxmlformats.org/officeDocument/2006/relationships/image" Target="../media/image1.gif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0.xml"/><Relationship Id="rId13" Type="http://schemas.openxmlformats.org/officeDocument/2006/relationships/image" Target="../media/image9.gif"/><Relationship Id="rId18" Type="http://schemas.openxmlformats.org/officeDocument/2006/relationships/image" Target="../media/image11.gif"/><Relationship Id="rId3" Type="http://schemas.microsoft.com/office/2007/relationships/media" Target="../media/media4.m4a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gif"/><Relationship Id="rId17" Type="http://schemas.openxmlformats.org/officeDocument/2006/relationships/image" Target="../media/image10.gif"/><Relationship Id="rId2" Type="http://schemas.openxmlformats.org/officeDocument/2006/relationships/audio" Target="../media/media12.m4a"/><Relationship Id="rId16" Type="http://schemas.openxmlformats.org/officeDocument/2006/relationships/image" Target="../media/image3.gif"/><Relationship Id="rId1" Type="http://schemas.microsoft.com/office/2007/relationships/media" Target="../media/media12.m4a"/><Relationship Id="rId6" Type="http://schemas.openxmlformats.org/officeDocument/2006/relationships/audio" Target="../media/media3.m4a"/><Relationship Id="rId11" Type="http://schemas.openxmlformats.org/officeDocument/2006/relationships/image" Target="../media/image19.gif"/><Relationship Id="rId5" Type="http://schemas.microsoft.com/office/2007/relationships/media" Target="../media/media3.m4a"/><Relationship Id="rId15" Type="http://schemas.openxmlformats.org/officeDocument/2006/relationships/image" Target="../media/image4.png"/><Relationship Id="rId10" Type="http://schemas.openxmlformats.org/officeDocument/2006/relationships/image" Target="../media/image18.gif"/><Relationship Id="rId19" Type="http://schemas.openxmlformats.org/officeDocument/2006/relationships/image" Target="../media/image12.gif"/><Relationship Id="rId4" Type="http://schemas.openxmlformats.org/officeDocument/2006/relationships/audio" Target="../media/media4.m4a"/><Relationship Id="rId9" Type="http://schemas.openxmlformats.org/officeDocument/2006/relationships/image" Target="../media/image17.gif"/><Relationship Id="rId1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1.xml"/><Relationship Id="rId13" Type="http://schemas.openxmlformats.org/officeDocument/2006/relationships/image" Target="../media/image2.gif"/><Relationship Id="rId18" Type="http://schemas.openxmlformats.org/officeDocument/2006/relationships/image" Target="../media/image3.gif"/><Relationship Id="rId3" Type="http://schemas.microsoft.com/office/2007/relationships/media" Target="../media/media4.m4a"/><Relationship Id="rId21" Type="http://schemas.openxmlformats.org/officeDocument/2006/relationships/image" Target="../media/image12.gif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3.gif"/><Relationship Id="rId17" Type="http://schemas.openxmlformats.org/officeDocument/2006/relationships/image" Target="../media/image4.png"/><Relationship Id="rId2" Type="http://schemas.openxmlformats.org/officeDocument/2006/relationships/audio" Target="../media/media13.m4a"/><Relationship Id="rId16" Type="http://schemas.openxmlformats.org/officeDocument/2006/relationships/image" Target="../media/image8.png"/><Relationship Id="rId20" Type="http://schemas.openxmlformats.org/officeDocument/2006/relationships/image" Target="../media/image11.gif"/><Relationship Id="rId1" Type="http://schemas.microsoft.com/office/2007/relationships/media" Target="../media/media13.m4a"/><Relationship Id="rId6" Type="http://schemas.openxmlformats.org/officeDocument/2006/relationships/audio" Target="../media/media3.m4a"/><Relationship Id="rId11" Type="http://schemas.openxmlformats.org/officeDocument/2006/relationships/image" Target="../media/image22.png"/><Relationship Id="rId5" Type="http://schemas.microsoft.com/office/2007/relationships/media" Target="../media/media3.m4a"/><Relationship Id="rId15" Type="http://schemas.openxmlformats.org/officeDocument/2006/relationships/image" Target="../media/image24.gif"/><Relationship Id="rId10" Type="http://schemas.openxmlformats.org/officeDocument/2006/relationships/image" Target="../media/image21.gif"/><Relationship Id="rId19" Type="http://schemas.openxmlformats.org/officeDocument/2006/relationships/image" Target="../media/image10.gif"/><Relationship Id="rId4" Type="http://schemas.openxmlformats.org/officeDocument/2006/relationships/audio" Target="../media/media4.m4a"/><Relationship Id="rId9" Type="http://schemas.openxmlformats.org/officeDocument/2006/relationships/image" Target="../media/image20.gif"/><Relationship Id="rId14" Type="http://schemas.openxmlformats.org/officeDocument/2006/relationships/image" Target="../media/image9.g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2.xml"/><Relationship Id="rId13" Type="http://schemas.openxmlformats.org/officeDocument/2006/relationships/image" Target="../media/image2.gif"/><Relationship Id="rId18" Type="http://schemas.openxmlformats.org/officeDocument/2006/relationships/image" Target="../media/image3.gif"/><Relationship Id="rId3" Type="http://schemas.microsoft.com/office/2007/relationships/media" Target="../media/media4.m4a"/><Relationship Id="rId21" Type="http://schemas.openxmlformats.org/officeDocument/2006/relationships/image" Target="../media/image12.gif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3.gif"/><Relationship Id="rId17" Type="http://schemas.openxmlformats.org/officeDocument/2006/relationships/image" Target="../media/image4.png"/><Relationship Id="rId2" Type="http://schemas.openxmlformats.org/officeDocument/2006/relationships/audio" Target="../media/media14.m4a"/><Relationship Id="rId16" Type="http://schemas.openxmlformats.org/officeDocument/2006/relationships/image" Target="../media/image8.png"/><Relationship Id="rId20" Type="http://schemas.openxmlformats.org/officeDocument/2006/relationships/image" Target="../media/image11.gif"/><Relationship Id="rId1" Type="http://schemas.microsoft.com/office/2007/relationships/media" Target="../media/media14.m4a"/><Relationship Id="rId6" Type="http://schemas.openxmlformats.org/officeDocument/2006/relationships/audio" Target="../media/media3.m4a"/><Relationship Id="rId11" Type="http://schemas.openxmlformats.org/officeDocument/2006/relationships/image" Target="../media/image22.png"/><Relationship Id="rId5" Type="http://schemas.microsoft.com/office/2007/relationships/media" Target="../media/media3.m4a"/><Relationship Id="rId15" Type="http://schemas.openxmlformats.org/officeDocument/2006/relationships/image" Target="../media/image24.gif"/><Relationship Id="rId10" Type="http://schemas.openxmlformats.org/officeDocument/2006/relationships/image" Target="../media/image21.gif"/><Relationship Id="rId19" Type="http://schemas.openxmlformats.org/officeDocument/2006/relationships/image" Target="../media/image10.gif"/><Relationship Id="rId4" Type="http://schemas.openxmlformats.org/officeDocument/2006/relationships/audio" Target="../media/media4.m4a"/><Relationship Id="rId9" Type="http://schemas.openxmlformats.org/officeDocument/2006/relationships/image" Target="../media/image20.gif"/><Relationship Id="rId14" Type="http://schemas.openxmlformats.org/officeDocument/2006/relationships/image" Target="../media/image9.g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3.xml"/><Relationship Id="rId13" Type="http://schemas.openxmlformats.org/officeDocument/2006/relationships/image" Target="../media/image2.gif"/><Relationship Id="rId18" Type="http://schemas.openxmlformats.org/officeDocument/2006/relationships/image" Target="../media/image3.gif"/><Relationship Id="rId3" Type="http://schemas.microsoft.com/office/2007/relationships/media" Target="../media/media4.m4a"/><Relationship Id="rId21" Type="http://schemas.openxmlformats.org/officeDocument/2006/relationships/image" Target="../media/image12.gif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3.gif"/><Relationship Id="rId17" Type="http://schemas.openxmlformats.org/officeDocument/2006/relationships/image" Target="../media/image4.png"/><Relationship Id="rId2" Type="http://schemas.openxmlformats.org/officeDocument/2006/relationships/audio" Target="../media/media15.m4a"/><Relationship Id="rId16" Type="http://schemas.openxmlformats.org/officeDocument/2006/relationships/image" Target="../media/image8.png"/><Relationship Id="rId20" Type="http://schemas.openxmlformats.org/officeDocument/2006/relationships/image" Target="../media/image11.gif"/><Relationship Id="rId1" Type="http://schemas.microsoft.com/office/2007/relationships/media" Target="../media/media15.m4a"/><Relationship Id="rId6" Type="http://schemas.openxmlformats.org/officeDocument/2006/relationships/audio" Target="../media/media3.m4a"/><Relationship Id="rId11" Type="http://schemas.openxmlformats.org/officeDocument/2006/relationships/image" Target="../media/image22.png"/><Relationship Id="rId5" Type="http://schemas.microsoft.com/office/2007/relationships/media" Target="../media/media3.m4a"/><Relationship Id="rId15" Type="http://schemas.openxmlformats.org/officeDocument/2006/relationships/image" Target="../media/image24.gif"/><Relationship Id="rId10" Type="http://schemas.openxmlformats.org/officeDocument/2006/relationships/image" Target="../media/image21.gif"/><Relationship Id="rId19" Type="http://schemas.openxmlformats.org/officeDocument/2006/relationships/image" Target="../media/image10.gif"/><Relationship Id="rId4" Type="http://schemas.openxmlformats.org/officeDocument/2006/relationships/audio" Target="../media/media4.m4a"/><Relationship Id="rId9" Type="http://schemas.openxmlformats.org/officeDocument/2006/relationships/image" Target="../media/image20.gif"/><Relationship Id="rId14" Type="http://schemas.openxmlformats.org/officeDocument/2006/relationships/image" Target="../media/image9.gi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4.xml"/><Relationship Id="rId13" Type="http://schemas.openxmlformats.org/officeDocument/2006/relationships/image" Target="../media/image27.jpg"/><Relationship Id="rId18" Type="http://schemas.openxmlformats.org/officeDocument/2006/relationships/image" Target="../media/image3.gif"/><Relationship Id="rId3" Type="http://schemas.microsoft.com/office/2007/relationships/media" Target="../media/media4.m4a"/><Relationship Id="rId21" Type="http://schemas.openxmlformats.org/officeDocument/2006/relationships/image" Target="../media/image12.gif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6.gif"/><Relationship Id="rId17" Type="http://schemas.openxmlformats.org/officeDocument/2006/relationships/image" Target="../media/image4.png"/><Relationship Id="rId2" Type="http://schemas.openxmlformats.org/officeDocument/2006/relationships/audio" Target="../media/media16.m4a"/><Relationship Id="rId16" Type="http://schemas.openxmlformats.org/officeDocument/2006/relationships/image" Target="../media/image8.png"/><Relationship Id="rId20" Type="http://schemas.openxmlformats.org/officeDocument/2006/relationships/image" Target="../media/image11.gif"/><Relationship Id="rId1" Type="http://schemas.microsoft.com/office/2007/relationships/media" Target="../media/media16.m4a"/><Relationship Id="rId6" Type="http://schemas.openxmlformats.org/officeDocument/2006/relationships/audio" Target="../media/media3.m4a"/><Relationship Id="rId11" Type="http://schemas.openxmlformats.org/officeDocument/2006/relationships/image" Target="../media/image9.gif"/><Relationship Id="rId5" Type="http://schemas.microsoft.com/office/2007/relationships/media" Target="../media/media3.m4a"/><Relationship Id="rId15" Type="http://schemas.openxmlformats.org/officeDocument/2006/relationships/image" Target="../media/image29.gif"/><Relationship Id="rId10" Type="http://schemas.openxmlformats.org/officeDocument/2006/relationships/image" Target="../media/image2.gif"/><Relationship Id="rId19" Type="http://schemas.openxmlformats.org/officeDocument/2006/relationships/image" Target="../media/image10.gif"/><Relationship Id="rId4" Type="http://schemas.openxmlformats.org/officeDocument/2006/relationships/audio" Target="../media/media4.m4a"/><Relationship Id="rId9" Type="http://schemas.openxmlformats.org/officeDocument/2006/relationships/image" Target="../media/image25.gif"/><Relationship Id="rId14" Type="http://schemas.openxmlformats.org/officeDocument/2006/relationships/image" Target="../media/image28.gi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5.xml"/><Relationship Id="rId13" Type="http://schemas.openxmlformats.org/officeDocument/2006/relationships/image" Target="../media/image27.jpg"/><Relationship Id="rId18" Type="http://schemas.openxmlformats.org/officeDocument/2006/relationships/image" Target="../media/image3.gif"/><Relationship Id="rId3" Type="http://schemas.microsoft.com/office/2007/relationships/media" Target="../media/media4.m4a"/><Relationship Id="rId21" Type="http://schemas.openxmlformats.org/officeDocument/2006/relationships/image" Target="../media/image12.gif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6.gif"/><Relationship Id="rId17" Type="http://schemas.openxmlformats.org/officeDocument/2006/relationships/image" Target="../media/image4.png"/><Relationship Id="rId2" Type="http://schemas.openxmlformats.org/officeDocument/2006/relationships/audio" Target="../media/media17.m4a"/><Relationship Id="rId16" Type="http://schemas.openxmlformats.org/officeDocument/2006/relationships/image" Target="../media/image8.png"/><Relationship Id="rId20" Type="http://schemas.openxmlformats.org/officeDocument/2006/relationships/image" Target="../media/image11.gif"/><Relationship Id="rId1" Type="http://schemas.microsoft.com/office/2007/relationships/media" Target="../media/media17.m4a"/><Relationship Id="rId6" Type="http://schemas.openxmlformats.org/officeDocument/2006/relationships/audio" Target="../media/media3.m4a"/><Relationship Id="rId11" Type="http://schemas.openxmlformats.org/officeDocument/2006/relationships/image" Target="../media/image9.gif"/><Relationship Id="rId5" Type="http://schemas.microsoft.com/office/2007/relationships/media" Target="../media/media3.m4a"/><Relationship Id="rId15" Type="http://schemas.openxmlformats.org/officeDocument/2006/relationships/image" Target="../media/image29.gif"/><Relationship Id="rId10" Type="http://schemas.openxmlformats.org/officeDocument/2006/relationships/image" Target="../media/image2.gif"/><Relationship Id="rId19" Type="http://schemas.openxmlformats.org/officeDocument/2006/relationships/image" Target="../media/image10.gif"/><Relationship Id="rId4" Type="http://schemas.openxmlformats.org/officeDocument/2006/relationships/audio" Target="../media/media4.m4a"/><Relationship Id="rId9" Type="http://schemas.openxmlformats.org/officeDocument/2006/relationships/image" Target="../media/image25.gif"/><Relationship Id="rId14" Type="http://schemas.openxmlformats.org/officeDocument/2006/relationships/image" Target="../media/image28.gi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6.xml"/><Relationship Id="rId13" Type="http://schemas.openxmlformats.org/officeDocument/2006/relationships/image" Target="../media/image27.jpg"/><Relationship Id="rId18" Type="http://schemas.openxmlformats.org/officeDocument/2006/relationships/image" Target="../media/image3.gif"/><Relationship Id="rId3" Type="http://schemas.microsoft.com/office/2007/relationships/media" Target="../media/media4.m4a"/><Relationship Id="rId21" Type="http://schemas.openxmlformats.org/officeDocument/2006/relationships/image" Target="../media/image12.gif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6.gif"/><Relationship Id="rId17" Type="http://schemas.openxmlformats.org/officeDocument/2006/relationships/image" Target="../media/image4.png"/><Relationship Id="rId2" Type="http://schemas.openxmlformats.org/officeDocument/2006/relationships/audio" Target="../media/media18.m4a"/><Relationship Id="rId16" Type="http://schemas.openxmlformats.org/officeDocument/2006/relationships/image" Target="../media/image8.png"/><Relationship Id="rId20" Type="http://schemas.openxmlformats.org/officeDocument/2006/relationships/image" Target="../media/image11.gif"/><Relationship Id="rId1" Type="http://schemas.microsoft.com/office/2007/relationships/media" Target="../media/media18.m4a"/><Relationship Id="rId6" Type="http://schemas.openxmlformats.org/officeDocument/2006/relationships/audio" Target="../media/media3.m4a"/><Relationship Id="rId11" Type="http://schemas.openxmlformats.org/officeDocument/2006/relationships/image" Target="../media/image9.gif"/><Relationship Id="rId5" Type="http://schemas.microsoft.com/office/2007/relationships/media" Target="../media/media3.m4a"/><Relationship Id="rId15" Type="http://schemas.openxmlformats.org/officeDocument/2006/relationships/image" Target="../media/image29.gif"/><Relationship Id="rId10" Type="http://schemas.openxmlformats.org/officeDocument/2006/relationships/image" Target="../media/image2.gif"/><Relationship Id="rId19" Type="http://schemas.openxmlformats.org/officeDocument/2006/relationships/image" Target="../media/image10.gif"/><Relationship Id="rId4" Type="http://schemas.openxmlformats.org/officeDocument/2006/relationships/audio" Target="../media/media4.m4a"/><Relationship Id="rId9" Type="http://schemas.openxmlformats.org/officeDocument/2006/relationships/image" Target="../media/image25.gif"/><Relationship Id="rId14" Type="http://schemas.openxmlformats.org/officeDocument/2006/relationships/image" Target="../media/image28.gi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7.xml"/><Relationship Id="rId13" Type="http://schemas.openxmlformats.org/officeDocument/2006/relationships/image" Target="../media/image31.gif"/><Relationship Id="rId18" Type="http://schemas.openxmlformats.org/officeDocument/2006/relationships/image" Target="../media/image4.png"/><Relationship Id="rId3" Type="http://schemas.microsoft.com/office/2007/relationships/media" Target="../media/media4.m4a"/><Relationship Id="rId21" Type="http://schemas.openxmlformats.org/officeDocument/2006/relationships/image" Target="../media/image11.gif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6.gif"/><Relationship Id="rId17" Type="http://schemas.openxmlformats.org/officeDocument/2006/relationships/image" Target="../media/image8.png"/><Relationship Id="rId2" Type="http://schemas.openxmlformats.org/officeDocument/2006/relationships/audio" Target="../media/media19.m4a"/><Relationship Id="rId16" Type="http://schemas.openxmlformats.org/officeDocument/2006/relationships/image" Target="../media/image34.gif"/><Relationship Id="rId20" Type="http://schemas.openxmlformats.org/officeDocument/2006/relationships/image" Target="../media/image10.gif"/><Relationship Id="rId1" Type="http://schemas.microsoft.com/office/2007/relationships/media" Target="../media/media19.m4a"/><Relationship Id="rId6" Type="http://schemas.openxmlformats.org/officeDocument/2006/relationships/audio" Target="../media/media3.m4a"/><Relationship Id="rId11" Type="http://schemas.openxmlformats.org/officeDocument/2006/relationships/image" Target="../media/image9.gif"/><Relationship Id="rId5" Type="http://schemas.microsoft.com/office/2007/relationships/media" Target="../media/media3.m4a"/><Relationship Id="rId15" Type="http://schemas.openxmlformats.org/officeDocument/2006/relationships/image" Target="../media/image33.png"/><Relationship Id="rId10" Type="http://schemas.openxmlformats.org/officeDocument/2006/relationships/image" Target="../media/image2.gif"/><Relationship Id="rId19" Type="http://schemas.openxmlformats.org/officeDocument/2006/relationships/image" Target="../media/image3.gif"/><Relationship Id="rId4" Type="http://schemas.openxmlformats.org/officeDocument/2006/relationships/audio" Target="../media/media4.m4a"/><Relationship Id="rId9" Type="http://schemas.openxmlformats.org/officeDocument/2006/relationships/image" Target="../media/image30.gif"/><Relationship Id="rId14" Type="http://schemas.openxmlformats.org/officeDocument/2006/relationships/image" Target="../media/image32.png"/><Relationship Id="rId22" Type="http://schemas.openxmlformats.org/officeDocument/2006/relationships/image" Target="../media/image12.gi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8.xml"/><Relationship Id="rId13" Type="http://schemas.openxmlformats.org/officeDocument/2006/relationships/image" Target="../media/image31.gif"/><Relationship Id="rId18" Type="http://schemas.openxmlformats.org/officeDocument/2006/relationships/image" Target="../media/image3.gif"/><Relationship Id="rId3" Type="http://schemas.microsoft.com/office/2007/relationships/media" Target="../media/media3.m4a"/><Relationship Id="rId21" Type="http://schemas.openxmlformats.org/officeDocument/2006/relationships/image" Target="../media/image12.gif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6.gif"/><Relationship Id="rId17" Type="http://schemas.openxmlformats.org/officeDocument/2006/relationships/image" Target="../media/image4.png"/><Relationship Id="rId2" Type="http://schemas.openxmlformats.org/officeDocument/2006/relationships/audio" Target="../media/media4.m4a"/><Relationship Id="rId16" Type="http://schemas.openxmlformats.org/officeDocument/2006/relationships/image" Target="../media/image34.gif"/><Relationship Id="rId20" Type="http://schemas.openxmlformats.org/officeDocument/2006/relationships/image" Target="../media/image11.gif"/><Relationship Id="rId1" Type="http://schemas.microsoft.com/office/2007/relationships/media" Target="../media/media4.m4a"/><Relationship Id="rId6" Type="http://schemas.openxmlformats.org/officeDocument/2006/relationships/audio" Target="../media/media20.m4a"/><Relationship Id="rId11" Type="http://schemas.openxmlformats.org/officeDocument/2006/relationships/image" Target="../media/image9.gif"/><Relationship Id="rId5" Type="http://schemas.microsoft.com/office/2007/relationships/media" Target="../media/media20.m4a"/><Relationship Id="rId15" Type="http://schemas.openxmlformats.org/officeDocument/2006/relationships/image" Target="../media/image33.png"/><Relationship Id="rId10" Type="http://schemas.openxmlformats.org/officeDocument/2006/relationships/image" Target="../media/image2.gif"/><Relationship Id="rId19" Type="http://schemas.openxmlformats.org/officeDocument/2006/relationships/image" Target="../media/image10.gif"/><Relationship Id="rId4" Type="http://schemas.openxmlformats.org/officeDocument/2006/relationships/audio" Target="../media/media3.m4a"/><Relationship Id="rId9" Type="http://schemas.openxmlformats.org/officeDocument/2006/relationships/image" Target="../media/image30.gif"/><Relationship Id="rId14" Type="http://schemas.openxmlformats.org/officeDocument/2006/relationships/image" Target="../media/image32.png"/><Relationship Id="rId22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6.gif"/><Relationship Id="rId2" Type="http://schemas.openxmlformats.org/officeDocument/2006/relationships/audio" Target="../media/media21.mp3"/><Relationship Id="rId1" Type="http://schemas.microsoft.com/office/2007/relationships/media" Target="../media/media21.mp3"/><Relationship Id="rId6" Type="http://schemas.openxmlformats.org/officeDocument/2006/relationships/image" Target="../media/image3.gif"/><Relationship Id="rId5" Type="http://schemas.openxmlformats.org/officeDocument/2006/relationships/image" Target="../media/image35.gif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.xml"/><Relationship Id="rId13" Type="http://schemas.openxmlformats.org/officeDocument/2006/relationships/image" Target="../media/image2.gif"/><Relationship Id="rId18" Type="http://schemas.openxmlformats.org/officeDocument/2006/relationships/image" Target="../media/image11.gif"/><Relationship Id="rId3" Type="http://schemas.microsoft.com/office/2007/relationships/media" Target="../media/media3.m4a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8.png"/><Relationship Id="rId17" Type="http://schemas.openxmlformats.org/officeDocument/2006/relationships/image" Target="../media/image10.gif"/><Relationship Id="rId2" Type="http://schemas.openxmlformats.org/officeDocument/2006/relationships/audio" Target="../media/media2.m4a"/><Relationship Id="rId16" Type="http://schemas.openxmlformats.org/officeDocument/2006/relationships/image" Target="../media/image3.gif"/><Relationship Id="rId1" Type="http://schemas.microsoft.com/office/2007/relationships/media" Target="../media/media2.m4a"/><Relationship Id="rId6" Type="http://schemas.openxmlformats.org/officeDocument/2006/relationships/audio" Target="../media/media4.m4a"/><Relationship Id="rId11" Type="http://schemas.openxmlformats.org/officeDocument/2006/relationships/image" Target="../media/image7.gif"/><Relationship Id="rId5" Type="http://schemas.microsoft.com/office/2007/relationships/media" Target="../media/media4.m4a"/><Relationship Id="rId15" Type="http://schemas.openxmlformats.org/officeDocument/2006/relationships/image" Target="../media/image4.png"/><Relationship Id="rId10" Type="http://schemas.openxmlformats.org/officeDocument/2006/relationships/image" Target="../media/image6.gif"/><Relationship Id="rId19" Type="http://schemas.openxmlformats.org/officeDocument/2006/relationships/image" Target="../media/image12.gif"/><Relationship Id="rId4" Type="http://schemas.openxmlformats.org/officeDocument/2006/relationships/audio" Target="../media/media3.m4a"/><Relationship Id="rId9" Type="http://schemas.openxmlformats.org/officeDocument/2006/relationships/image" Target="../media/image5.gif"/><Relationship Id="rId14" Type="http://schemas.openxmlformats.org/officeDocument/2006/relationships/image" Target="../media/image9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.xml"/><Relationship Id="rId13" Type="http://schemas.openxmlformats.org/officeDocument/2006/relationships/image" Target="../media/image2.gif"/><Relationship Id="rId18" Type="http://schemas.openxmlformats.org/officeDocument/2006/relationships/image" Target="../media/image11.gif"/><Relationship Id="rId3" Type="http://schemas.microsoft.com/office/2007/relationships/media" Target="../media/media4.m4a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8.png"/><Relationship Id="rId17" Type="http://schemas.openxmlformats.org/officeDocument/2006/relationships/image" Target="../media/image10.gif"/><Relationship Id="rId2" Type="http://schemas.openxmlformats.org/officeDocument/2006/relationships/audio" Target="../media/media5.m4a"/><Relationship Id="rId16" Type="http://schemas.openxmlformats.org/officeDocument/2006/relationships/image" Target="../media/image3.gif"/><Relationship Id="rId1" Type="http://schemas.microsoft.com/office/2007/relationships/media" Target="../media/media5.m4a"/><Relationship Id="rId6" Type="http://schemas.openxmlformats.org/officeDocument/2006/relationships/audio" Target="../media/media3.m4a"/><Relationship Id="rId11" Type="http://schemas.openxmlformats.org/officeDocument/2006/relationships/image" Target="../media/image7.gif"/><Relationship Id="rId5" Type="http://schemas.microsoft.com/office/2007/relationships/media" Target="../media/media3.m4a"/><Relationship Id="rId15" Type="http://schemas.openxmlformats.org/officeDocument/2006/relationships/image" Target="../media/image4.png"/><Relationship Id="rId10" Type="http://schemas.openxmlformats.org/officeDocument/2006/relationships/image" Target="../media/image6.gif"/><Relationship Id="rId19" Type="http://schemas.openxmlformats.org/officeDocument/2006/relationships/image" Target="../media/image12.gif"/><Relationship Id="rId4" Type="http://schemas.openxmlformats.org/officeDocument/2006/relationships/audio" Target="../media/media4.m4a"/><Relationship Id="rId9" Type="http://schemas.openxmlformats.org/officeDocument/2006/relationships/image" Target="../media/image5.gif"/><Relationship Id="rId14" Type="http://schemas.openxmlformats.org/officeDocument/2006/relationships/image" Target="../media/image9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4.xml"/><Relationship Id="rId13" Type="http://schemas.openxmlformats.org/officeDocument/2006/relationships/image" Target="../media/image9.gif"/><Relationship Id="rId18" Type="http://schemas.openxmlformats.org/officeDocument/2006/relationships/image" Target="../media/image11.gif"/><Relationship Id="rId3" Type="http://schemas.microsoft.com/office/2007/relationships/media" Target="../media/media4.m4a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gif"/><Relationship Id="rId17" Type="http://schemas.openxmlformats.org/officeDocument/2006/relationships/image" Target="../media/image10.gif"/><Relationship Id="rId2" Type="http://schemas.openxmlformats.org/officeDocument/2006/relationships/audio" Target="../media/media6.m4a"/><Relationship Id="rId16" Type="http://schemas.openxmlformats.org/officeDocument/2006/relationships/image" Target="../media/image3.gif"/><Relationship Id="rId1" Type="http://schemas.microsoft.com/office/2007/relationships/media" Target="../media/media6.m4a"/><Relationship Id="rId6" Type="http://schemas.openxmlformats.org/officeDocument/2006/relationships/audio" Target="../media/media3.m4a"/><Relationship Id="rId11" Type="http://schemas.openxmlformats.org/officeDocument/2006/relationships/image" Target="../media/image7.gif"/><Relationship Id="rId5" Type="http://schemas.microsoft.com/office/2007/relationships/media" Target="../media/media3.m4a"/><Relationship Id="rId15" Type="http://schemas.openxmlformats.org/officeDocument/2006/relationships/image" Target="../media/image4.png"/><Relationship Id="rId10" Type="http://schemas.openxmlformats.org/officeDocument/2006/relationships/image" Target="../media/image6.gif"/><Relationship Id="rId19" Type="http://schemas.openxmlformats.org/officeDocument/2006/relationships/image" Target="../media/image12.gif"/><Relationship Id="rId4" Type="http://schemas.openxmlformats.org/officeDocument/2006/relationships/audio" Target="../media/media4.m4a"/><Relationship Id="rId9" Type="http://schemas.openxmlformats.org/officeDocument/2006/relationships/image" Target="../media/image5.gif"/><Relationship Id="rId1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5.xml"/><Relationship Id="rId13" Type="http://schemas.openxmlformats.org/officeDocument/2006/relationships/image" Target="../media/image2.gif"/><Relationship Id="rId18" Type="http://schemas.openxmlformats.org/officeDocument/2006/relationships/image" Target="../media/image10.gif"/><Relationship Id="rId3" Type="http://schemas.microsoft.com/office/2007/relationships/media" Target="../media/media4.m4a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6.gif"/><Relationship Id="rId17" Type="http://schemas.openxmlformats.org/officeDocument/2006/relationships/image" Target="../media/image3.gif"/><Relationship Id="rId2" Type="http://schemas.openxmlformats.org/officeDocument/2006/relationships/audio" Target="../media/media7.m4a"/><Relationship Id="rId16" Type="http://schemas.openxmlformats.org/officeDocument/2006/relationships/image" Target="../media/image4.png"/><Relationship Id="rId20" Type="http://schemas.openxmlformats.org/officeDocument/2006/relationships/image" Target="../media/image12.gif"/><Relationship Id="rId1" Type="http://schemas.microsoft.com/office/2007/relationships/media" Target="../media/media7.m4a"/><Relationship Id="rId6" Type="http://schemas.openxmlformats.org/officeDocument/2006/relationships/audio" Target="../media/media3.m4a"/><Relationship Id="rId11" Type="http://schemas.openxmlformats.org/officeDocument/2006/relationships/image" Target="../media/image15.tif"/><Relationship Id="rId5" Type="http://schemas.microsoft.com/office/2007/relationships/media" Target="../media/media3.m4a"/><Relationship Id="rId15" Type="http://schemas.openxmlformats.org/officeDocument/2006/relationships/image" Target="../media/image8.png"/><Relationship Id="rId10" Type="http://schemas.openxmlformats.org/officeDocument/2006/relationships/image" Target="../media/image14.gif"/><Relationship Id="rId19" Type="http://schemas.openxmlformats.org/officeDocument/2006/relationships/image" Target="../media/image11.gif"/><Relationship Id="rId4" Type="http://schemas.openxmlformats.org/officeDocument/2006/relationships/audio" Target="../media/media4.m4a"/><Relationship Id="rId9" Type="http://schemas.openxmlformats.org/officeDocument/2006/relationships/image" Target="../media/image13.gif"/><Relationship Id="rId14" Type="http://schemas.openxmlformats.org/officeDocument/2006/relationships/image" Target="../media/image9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6.xml"/><Relationship Id="rId13" Type="http://schemas.openxmlformats.org/officeDocument/2006/relationships/image" Target="../media/image2.gif"/><Relationship Id="rId18" Type="http://schemas.openxmlformats.org/officeDocument/2006/relationships/image" Target="../media/image10.gif"/><Relationship Id="rId3" Type="http://schemas.microsoft.com/office/2007/relationships/media" Target="../media/media4.m4a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6.gif"/><Relationship Id="rId17" Type="http://schemas.openxmlformats.org/officeDocument/2006/relationships/image" Target="../media/image3.gif"/><Relationship Id="rId2" Type="http://schemas.openxmlformats.org/officeDocument/2006/relationships/audio" Target="../media/media8.m4a"/><Relationship Id="rId16" Type="http://schemas.openxmlformats.org/officeDocument/2006/relationships/image" Target="../media/image4.png"/><Relationship Id="rId20" Type="http://schemas.openxmlformats.org/officeDocument/2006/relationships/image" Target="../media/image12.gif"/><Relationship Id="rId1" Type="http://schemas.microsoft.com/office/2007/relationships/media" Target="../media/media8.m4a"/><Relationship Id="rId6" Type="http://schemas.openxmlformats.org/officeDocument/2006/relationships/audio" Target="../media/media3.m4a"/><Relationship Id="rId11" Type="http://schemas.openxmlformats.org/officeDocument/2006/relationships/image" Target="../media/image15.tif"/><Relationship Id="rId5" Type="http://schemas.microsoft.com/office/2007/relationships/media" Target="../media/media3.m4a"/><Relationship Id="rId15" Type="http://schemas.openxmlformats.org/officeDocument/2006/relationships/image" Target="../media/image8.png"/><Relationship Id="rId10" Type="http://schemas.openxmlformats.org/officeDocument/2006/relationships/image" Target="../media/image14.gif"/><Relationship Id="rId19" Type="http://schemas.openxmlformats.org/officeDocument/2006/relationships/image" Target="../media/image11.gif"/><Relationship Id="rId4" Type="http://schemas.openxmlformats.org/officeDocument/2006/relationships/audio" Target="../media/media4.m4a"/><Relationship Id="rId9" Type="http://schemas.openxmlformats.org/officeDocument/2006/relationships/image" Target="../media/image13.gif"/><Relationship Id="rId14" Type="http://schemas.openxmlformats.org/officeDocument/2006/relationships/image" Target="../media/image9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7.xml"/><Relationship Id="rId13" Type="http://schemas.openxmlformats.org/officeDocument/2006/relationships/image" Target="../media/image2.gif"/><Relationship Id="rId18" Type="http://schemas.openxmlformats.org/officeDocument/2006/relationships/image" Target="../media/image10.gif"/><Relationship Id="rId3" Type="http://schemas.microsoft.com/office/2007/relationships/media" Target="../media/media4.m4a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6.gif"/><Relationship Id="rId17" Type="http://schemas.openxmlformats.org/officeDocument/2006/relationships/image" Target="../media/image3.gif"/><Relationship Id="rId2" Type="http://schemas.openxmlformats.org/officeDocument/2006/relationships/audio" Target="../media/media9.m4a"/><Relationship Id="rId16" Type="http://schemas.openxmlformats.org/officeDocument/2006/relationships/image" Target="../media/image4.png"/><Relationship Id="rId20" Type="http://schemas.openxmlformats.org/officeDocument/2006/relationships/image" Target="../media/image12.gif"/><Relationship Id="rId1" Type="http://schemas.microsoft.com/office/2007/relationships/media" Target="../media/media9.m4a"/><Relationship Id="rId6" Type="http://schemas.openxmlformats.org/officeDocument/2006/relationships/audio" Target="../media/media3.m4a"/><Relationship Id="rId11" Type="http://schemas.openxmlformats.org/officeDocument/2006/relationships/image" Target="../media/image15.tif"/><Relationship Id="rId5" Type="http://schemas.microsoft.com/office/2007/relationships/media" Target="../media/media3.m4a"/><Relationship Id="rId15" Type="http://schemas.openxmlformats.org/officeDocument/2006/relationships/image" Target="../media/image8.png"/><Relationship Id="rId10" Type="http://schemas.openxmlformats.org/officeDocument/2006/relationships/image" Target="../media/image14.gif"/><Relationship Id="rId19" Type="http://schemas.openxmlformats.org/officeDocument/2006/relationships/image" Target="../media/image11.gif"/><Relationship Id="rId4" Type="http://schemas.openxmlformats.org/officeDocument/2006/relationships/audio" Target="../media/media4.m4a"/><Relationship Id="rId9" Type="http://schemas.openxmlformats.org/officeDocument/2006/relationships/image" Target="../media/image13.gif"/><Relationship Id="rId14" Type="http://schemas.openxmlformats.org/officeDocument/2006/relationships/image" Target="../media/image9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8.xml"/><Relationship Id="rId13" Type="http://schemas.openxmlformats.org/officeDocument/2006/relationships/image" Target="../media/image9.gif"/><Relationship Id="rId18" Type="http://schemas.openxmlformats.org/officeDocument/2006/relationships/image" Target="../media/image11.gif"/><Relationship Id="rId3" Type="http://schemas.microsoft.com/office/2007/relationships/media" Target="../media/media4.m4a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gif"/><Relationship Id="rId17" Type="http://schemas.openxmlformats.org/officeDocument/2006/relationships/image" Target="../media/image10.gif"/><Relationship Id="rId2" Type="http://schemas.openxmlformats.org/officeDocument/2006/relationships/audio" Target="../media/media10.m4a"/><Relationship Id="rId16" Type="http://schemas.openxmlformats.org/officeDocument/2006/relationships/image" Target="../media/image3.gif"/><Relationship Id="rId1" Type="http://schemas.microsoft.com/office/2007/relationships/media" Target="../media/media10.m4a"/><Relationship Id="rId6" Type="http://schemas.openxmlformats.org/officeDocument/2006/relationships/audio" Target="../media/media3.m4a"/><Relationship Id="rId11" Type="http://schemas.openxmlformats.org/officeDocument/2006/relationships/image" Target="../media/image19.gif"/><Relationship Id="rId5" Type="http://schemas.microsoft.com/office/2007/relationships/media" Target="../media/media3.m4a"/><Relationship Id="rId15" Type="http://schemas.openxmlformats.org/officeDocument/2006/relationships/image" Target="../media/image4.png"/><Relationship Id="rId10" Type="http://schemas.openxmlformats.org/officeDocument/2006/relationships/image" Target="../media/image18.gif"/><Relationship Id="rId19" Type="http://schemas.openxmlformats.org/officeDocument/2006/relationships/image" Target="../media/image12.gif"/><Relationship Id="rId4" Type="http://schemas.openxmlformats.org/officeDocument/2006/relationships/audio" Target="../media/media4.m4a"/><Relationship Id="rId9" Type="http://schemas.openxmlformats.org/officeDocument/2006/relationships/image" Target="../media/image17.gif"/><Relationship Id="rId1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9.xml"/><Relationship Id="rId13" Type="http://schemas.openxmlformats.org/officeDocument/2006/relationships/image" Target="../media/image9.gif"/><Relationship Id="rId18" Type="http://schemas.openxmlformats.org/officeDocument/2006/relationships/image" Target="../media/image11.gif"/><Relationship Id="rId3" Type="http://schemas.microsoft.com/office/2007/relationships/media" Target="../media/media4.m4a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gif"/><Relationship Id="rId17" Type="http://schemas.openxmlformats.org/officeDocument/2006/relationships/image" Target="../media/image10.gif"/><Relationship Id="rId2" Type="http://schemas.openxmlformats.org/officeDocument/2006/relationships/audio" Target="../media/media11.m4a"/><Relationship Id="rId16" Type="http://schemas.openxmlformats.org/officeDocument/2006/relationships/image" Target="../media/image3.gif"/><Relationship Id="rId1" Type="http://schemas.microsoft.com/office/2007/relationships/media" Target="../media/media11.m4a"/><Relationship Id="rId6" Type="http://schemas.openxmlformats.org/officeDocument/2006/relationships/audio" Target="../media/media3.m4a"/><Relationship Id="rId11" Type="http://schemas.openxmlformats.org/officeDocument/2006/relationships/image" Target="../media/image19.gif"/><Relationship Id="rId5" Type="http://schemas.microsoft.com/office/2007/relationships/media" Target="../media/media3.m4a"/><Relationship Id="rId15" Type="http://schemas.openxmlformats.org/officeDocument/2006/relationships/image" Target="../media/image4.png"/><Relationship Id="rId10" Type="http://schemas.openxmlformats.org/officeDocument/2006/relationships/image" Target="../media/image18.gif"/><Relationship Id="rId19" Type="http://schemas.openxmlformats.org/officeDocument/2006/relationships/image" Target="../media/image12.gif"/><Relationship Id="rId4" Type="http://schemas.openxmlformats.org/officeDocument/2006/relationships/audio" Target="../media/media4.m4a"/><Relationship Id="rId9" Type="http://schemas.openxmlformats.org/officeDocument/2006/relationships/image" Target="../media/image17.gif"/><Relationship Id="rId1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E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3228CC12-3AF7-44FE-81A0-95052E71A8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788" y="45925"/>
            <a:ext cx="9782736" cy="6789639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827CF79D-5111-2E42-A9F6-93935A38B9F5}"/>
              </a:ext>
            </a:extLst>
          </p:cNvPr>
          <p:cNvSpPr/>
          <p:nvPr/>
        </p:nvSpPr>
        <p:spPr>
          <a:xfrm>
            <a:off x="1142998" y="-81283"/>
            <a:ext cx="8195983" cy="1149033"/>
          </a:xfrm>
          <a:prstGeom prst="rect">
            <a:avLst/>
          </a:prstGeom>
          <a:solidFill>
            <a:srgbClr val="FB7DDF"/>
          </a:solidFill>
        </p:spPr>
        <p:txBody>
          <a:bodyPr wrap="square" lIns="132080" tIns="66040" rIns="132080" bIns="66040">
            <a:spAutoFit/>
          </a:bodyPr>
          <a:lstStyle/>
          <a:p>
            <a:pPr algn="ctr"/>
            <a:r>
              <a:rPr lang="tr-TR" sz="6600" noProof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nold 2.1" pitchFamily="2" charset="0"/>
                <a:ea typeface="HelloTexas Medium" panose="02000603000000000000" pitchFamily="2" charset="0"/>
              </a:rPr>
              <a:t>CLASSROOM RULES</a:t>
            </a:r>
            <a:endParaRPr lang="en-US" sz="6600" noProof="1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nold 2.1" pitchFamily="2" charset="0"/>
              <a:ea typeface="HelloTexas Medium" panose="02000603000000000000" pitchFamily="2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32AB6DC-8F17-C143-9B65-62A3DDBF0F17}"/>
              </a:ext>
            </a:extLst>
          </p:cNvPr>
          <p:cNvSpPr/>
          <p:nvPr/>
        </p:nvSpPr>
        <p:spPr>
          <a:xfrm>
            <a:off x="0" y="0"/>
            <a:ext cx="9906000" cy="6858000"/>
          </a:xfrm>
          <a:prstGeom prst="rect">
            <a:avLst/>
          </a:prstGeom>
          <a:noFill/>
          <a:ln w="152400">
            <a:solidFill>
              <a:srgbClr val="FB7DD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69F57D2-1C8B-2E4E-A6EB-A78223EAD88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63136" y="5964531"/>
            <a:ext cx="1462198" cy="743284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3B85D8EE-5E3C-4EB2-87D9-4A703A3A39C2}"/>
              </a:ext>
            </a:extLst>
          </p:cNvPr>
          <p:cNvGrpSpPr/>
          <p:nvPr/>
        </p:nvGrpSpPr>
        <p:grpSpPr>
          <a:xfrm>
            <a:off x="3422277" y="6071347"/>
            <a:ext cx="3416606" cy="740728"/>
            <a:chOff x="3463675" y="6144583"/>
            <a:chExt cx="3333809" cy="594256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0DF5EAD0-B5D9-4BA4-A88D-E4C3F6BD3203}"/>
                </a:ext>
              </a:extLst>
            </p:cNvPr>
            <p:cNvSpPr/>
            <p:nvPr/>
          </p:nvSpPr>
          <p:spPr>
            <a:xfrm>
              <a:off x="3904611" y="6297693"/>
              <a:ext cx="2455845" cy="441146"/>
            </a:xfrm>
            <a:prstGeom prst="rect">
              <a:avLst/>
            </a:prstGeom>
            <a:noFill/>
          </p:spPr>
          <p:txBody>
            <a:bodyPr wrap="square" lIns="132080" tIns="66040" rIns="132080" bIns="66040">
              <a:spAutoFit/>
            </a:bodyPr>
            <a:lstStyle/>
            <a:p>
              <a:pPr algn="ctr"/>
              <a:r>
                <a:rPr lang="en-US" sz="2000" noProof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Jokerman" panose="04090605060D06020702" pitchFamily="82" charset="0"/>
                  <a:ea typeface="HelloTexas Medium" panose="02000603000000000000" pitchFamily="2" charset="0"/>
                </a:rPr>
                <a:t>bilgeceingilizce</a:t>
              </a:r>
            </a:p>
          </p:txBody>
        </p: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66423D2D-3D5D-4D01-8605-9EA6BF5F8850}"/>
                </a:ext>
              </a:extLst>
            </p:cNvPr>
            <p:cNvGrpSpPr/>
            <p:nvPr/>
          </p:nvGrpSpPr>
          <p:grpSpPr>
            <a:xfrm>
              <a:off x="3463675" y="6144583"/>
              <a:ext cx="3333809" cy="587055"/>
              <a:chOff x="3772962" y="6144583"/>
              <a:chExt cx="2600510" cy="587055"/>
            </a:xfrm>
          </p:grpSpPr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00114551-577F-4B0D-90C9-479F2FF805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750010" y="6144583"/>
                <a:ext cx="623462" cy="587055"/>
              </a:xfrm>
              <a:prstGeom prst="rect">
                <a:avLst/>
              </a:prstGeom>
            </p:spPr>
          </p:pic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925DCEB0-B870-4338-A7D7-71ABFB781F6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772962" y="6144583"/>
                <a:ext cx="623462" cy="587055"/>
              </a:xfrm>
              <a:prstGeom prst="rect">
                <a:avLst/>
              </a:prstGeom>
            </p:spPr>
          </p:pic>
        </p:grpSp>
      </p:grpSp>
      <p:pic>
        <p:nvPicPr>
          <p:cNvPr id="15" name="Cute Avalanche - RKVC">
            <a:hlinkClick r:id="" action="ppaction://media"/>
            <a:extLst>
              <a:ext uri="{FF2B5EF4-FFF2-40B4-BE49-F238E27FC236}">
                <a16:creationId xmlns:a16="http://schemas.microsoft.com/office/drawing/2014/main" id="{975C142F-DE53-4C39-A382-E9F094A9FA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514663" y="609824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657767"/>
      </p:ext>
    </p:extLst>
  </p:cSld>
  <p:clrMapOvr>
    <a:masterClrMapping/>
  </p:clrMapOvr>
  <p:transition spd="slow" advClick="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46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E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27DB0133-D14A-034A-BC4D-AC7739C5FC7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32709" y="2749138"/>
            <a:ext cx="2280207" cy="271612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5357578-DF37-194C-BD38-A577293B14A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14279" y="3001623"/>
            <a:ext cx="2248962" cy="224896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7A47A63-36D5-0C4E-881A-19BFB51729F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287677" y="2151529"/>
            <a:ext cx="3760376" cy="3146708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827CF79D-5111-2E42-A9F6-93935A38B9F5}"/>
              </a:ext>
            </a:extLst>
          </p:cNvPr>
          <p:cNvSpPr/>
          <p:nvPr/>
        </p:nvSpPr>
        <p:spPr>
          <a:xfrm>
            <a:off x="2832167" y="880183"/>
            <a:ext cx="6721966" cy="1149033"/>
          </a:xfrm>
          <a:prstGeom prst="rect">
            <a:avLst/>
          </a:prstGeom>
          <a:noFill/>
        </p:spPr>
        <p:txBody>
          <a:bodyPr wrap="square" lIns="132080" tIns="66040" rIns="132080" bIns="66040">
            <a:spAutoFit/>
          </a:bodyPr>
          <a:lstStyle/>
          <a:p>
            <a:pPr algn="ctr"/>
            <a:r>
              <a:rPr lang="en-US" sz="6600" noProof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osty's Winterland" panose="02000000000000000000" pitchFamily="2" charset="0"/>
                <a:ea typeface="HelloTexas Medium" panose="02000603000000000000" pitchFamily="2" charset="0"/>
              </a:rPr>
              <a:t>Stand up, please.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2CCBF7A-C637-584A-ADE8-A20C4C2351BE}"/>
              </a:ext>
            </a:extLst>
          </p:cNvPr>
          <p:cNvSpPr/>
          <p:nvPr/>
        </p:nvSpPr>
        <p:spPr>
          <a:xfrm>
            <a:off x="0" y="0"/>
            <a:ext cx="9906000" cy="6858000"/>
          </a:xfrm>
          <a:prstGeom prst="rect">
            <a:avLst/>
          </a:prstGeom>
          <a:noFill/>
          <a:ln w="152400">
            <a:solidFill>
              <a:srgbClr val="FB7DD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BD04F00-8458-B04F-B26C-3D727E2B9BA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232168" y="5969494"/>
            <a:ext cx="1462198" cy="74328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FF2C398-1E07-734E-AA6A-B352C313744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353223" y="-565710"/>
            <a:ext cx="2266767" cy="1648558"/>
          </a:xfrm>
          <a:prstGeom prst="rect">
            <a:avLst/>
          </a:prstGeom>
        </p:spPr>
      </p:pic>
      <p:pic>
        <p:nvPicPr>
          <p:cNvPr id="2" name="stand">
            <a:hlinkClick r:id="" action="ppaction://media"/>
            <a:extLst>
              <a:ext uri="{FF2B5EF4-FFF2-40B4-BE49-F238E27FC236}">
                <a16:creationId xmlns:a16="http://schemas.microsoft.com/office/drawing/2014/main" id="{63FEC920-6008-194E-AC7D-50C113246A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>
            <a:duotone>
              <a:prstClr val="black"/>
              <a:schemeClr val="accent4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040085" y="1117793"/>
            <a:ext cx="812800" cy="812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3" name="Loser-Sound-Effects">
            <a:hlinkClick r:id="" action="ppaction://media"/>
            <a:extLst>
              <a:ext uri="{FF2B5EF4-FFF2-40B4-BE49-F238E27FC236}">
                <a16:creationId xmlns:a16="http://schemas.microsoft.com/office/drawing/2014/main" id="{D82E4176-A06E-4F05-BAF6-6A0178B959D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4789054" y="5516743"/>
            <a:ext cx="406400" cy="406400"/>
          </a:xfrm>
          <a:prstGeom prst="rect">
            <a:avLst/>
          </a:prstGeom>
        </p:spPr>
      </p:pic>
      <p:pic>
        <p:nvPicPr>
          <p:cNvPr id="27" name="Loser-Sound-Effects">
            <a:hlinkClick r:id="" action="ppaction://media"/>
            <a:extLst>
              <a:ext uri="{FF2B5EF4-FFF2-40B4-BE49-F238E27FC236}">
                <a16:creationId xmlns:a16="http://schemas.microsoft.com/office/drawing/2014/main" id="{75ECECE7-C595-4761-8754-9E91CB1DA83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353223" y="5613095"/>
            <a:ext cx="406400" cy="406400"/>
          </a:xfrm>
          <a:prstGeom prst="rect">
            <a:avLst/>
          </a:prstGeom>
        </p:spPr>
      </p:pic>
      <p:pic>
        <p:nvPicPr>
          <p:cNvPr id="28" name="Children-Yay_-Sound-Effect.ma4">
            <a:hlinkClick r:id="" action="ppaction://media"/>
            <a:extLst>
              <a:ext uri="{FF2B5EF4-FFF2-40B4-BE49-F238E27FC236}">
                <a16:creationId xmlns:a16="http://schemas.microsoft.com/office/drawing/2014/main" id="{C870BC01-C33E-48C8-80E9-7B23FA8A0375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7825768" y="5363595"/>
            <a:ext cx="406400" cy="442006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F6E8F9CC-7F78-4EE2-9DF2-E8FB2895D73B}"/>
              </a:ext>
            </a:extLst>
          </p:cNvPr>
          <p:cNvGrpSpPr/>
          <p:nvPr/>
        </p:nvGrpSpPr>
        <p:grpSpPr>
          <a:xfrm>
            <a:off x="3422277" y="6071347"/>
            <a:ext cx="3416606" cy="740728"/>
            <a:chOff x="3463675" y="6144583"/>
            <a:chExt cx="3333809" cy="594256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FCFB6DA9-5BCD-4C02-A8A3-6FB9A817706A}"/>
                </a:ext>
              </a:extLst>
            </p:cNvPr>
            <p:cNvSpPr/>
            <p:nvPr/>
          </p:nvSpPr>
          <p:spPr>
            <a:xfrm>
              <a:off x="3904611" y="6297693"/>
              <a:ext cx="2455845" cy="441146"/>
            </a:xfrm>
            <a:prstGeom prst="rect">
              <a:avLst/>
            </a:prstGeom>
            <a:noFill/>
          </p:spPr>
          <p:txBody>
            <a:bodyPr wrap="square" lIns="132080" tIns="66040" rIns="132080" bIns="66040">
              <a:spAutoFit/>
            </a:bodyPr>
            <a:lstStyle/>
            <a:p>
              <a:pPr algn="ctr"/>
              <a:r>
                <a:rPr lang="en-US" sz="2000" noProof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Jokerman" panose="04090605060D06020702" pitchFamily="82" charset="0"/>
                  <a:ea typeface="HelloTexas Medium" panose="02000603000000000000" pitchFamily="2" charset="0"/>
                </a:rPr>
                <a:t>bilgeceingilizce</a:t>
              </a:r>
            </a:p>
          </p:txBody>
        </p: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8E1CFAE9-CC4D-4F8D-ACDD-5DD5E93000BD}"/>
                </a:ext>
              </a:extLst>
            </p:cNvPr>
            <p:cNvGrpSpPr/>
            <p:nvPr/>
          </p:nvGrpSpPr>
          <p:grpSpPr>
            <a:xfrm>
              <a:off x="3463675" y="6144583"/>
              <a:ext cx="3333809" cy="587055"/>
              <a:chOff x="3772962" y="6144583"/>
              <a:chExt cx="2600510" cy="587055"/>
            </a:xfrm>
          </p:grpSpPr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EF77159E-A3B5-4773-BF17-42B711CEBD9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5750010" y="6144583"/>
                <a:ext cx="623462" cy="587055"/>
              </a:xfrm>
              <a:prstGeom prst="rect">
                <a:avLst/>
              </a:prstGeom>
            </p:spPr>
          </p:pic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id="{9E53342A-B341-49F4-A2FE-F889D6B0FF8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3772962" y="6144583"/>
                <a:ext cx="623462" cy="587055"/>
              </a:xfrm>
              <a:prstGeom prst="rect">
                <a:avLst/>
              </a:prstGeom>
            </p:spPr>
          </p:pic>
        </p:grp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6D6E9BAA-54A2-4B12-8F21-5CF7953CEAC0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282076" y="2345166"/>
            <a:ext cx="807944" cy="80794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11EFCA7-EED5-4C15-9BC8-FB754D9AF033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445668" y="2290763"/>
            <a:ext cx="1093170" cy="109317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F6FED86-0F53-4041-A092-17D79EA18811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213201" y="2099312"/>
            <a:ext cx="996987" cy="96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563313"/>
      </p:ext>
    </p:extLst>
  </p:cSld>
  <p:clrMapOvr>
    <a:masterClrMapping/>
  </p:clrMapOvr>
  <p:transition spd="slow" advClick="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showWhenStopped="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showWhenStopped="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4575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4575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7036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E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3132C42-B8F9-F447-AB8D-3C6838BE02D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6616" y="3132286"/>
            <a:ext cx="2150274" cy="2150274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C7CD8BFB-D1B3-4B00-9F24-27F64F37BE3B}"/>
              </a:ext>
            </a:extLst>
          </p:cNvPr>
          <p:cNvGrpSpPr/>
          <p:nvPr/>
        </p:nvGrpSpPr>
        <p:grpSpPr>
          <a:xfrm>
            <a:off x="6732167" y="3304886"/>
            <a:ext cx="2863390" cy="2047039"/>
            <a:chOff x="6732167" y="3304886"/>
            <a:chExt cx="2863390" cy="2047039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B2FB95B5-8F57-6540-A126-CF2C7454BE9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732167" y="3304886"/>
              <a:ext cx="2808875" cy="2047039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80E058F-0E66-FA41-BBEC-5323BCEB49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l="26875" r="20887"/>
            <a:stretch/>
          </p:blipFill>
          <p:spPr>
            <a:xfrm>
              <a:off x="6734507" y="3762971"/>
              <a:ext cx="1086022" cy="1564532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4D71B6DD-8BC4-4F41-9ED8-A40893F2A73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 flipH="1">
              <a:off x="8442722" y="3761856"/>
              <a:ext cx="1152835" cy="1557885"/>
            </a:xfrm>
            <a:prstGeom prst="rect">
              <a:avLst/>
            </a:prstGeom>
          </p:spPr>
        </p:pic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827CF79D-5111-2E42-A9F6-93935A38B9F5}"/>
              </a:ext>
            </a:extLst>
          </p:cNvPr>
          <p:cNvSpPr/>
          <p:nvPr/>
        </p:nvSpPr>
        <p:spPr>
          <a:xfrm>
            <a:off x="2429435" y="1066311"/>
            <a:ext cx="7476565" cy="964367"/>
          </a:xfrm>
          <a:prstGeom prst="rect">
            <a:avLst/>
          </a:prstGeom>
          <a:noFill/>
        </p:spPr>
        <p:txBody>
          <a:bodyPr wrap="square" lIns="132080" tIns="66040" rIns="132080" bIns="66040">
            <a:spAutoFit/>
          </a:bodyPr>
          <a:lstStyle/>
          <a:p>
            <a:pPr algn="ctr"/>
            <a:r>
              <a:rPr lang="en-US" sz="5400" noProof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osty's Winterland" panose="02000000000000000000" pitchFamily="2" charset="0"/>
                <a:ea typeface="HelloTexas Medium" panose="02000603000000000000" pitchFamily="2" charset="0"/>
              </a:rPr>
              <a:t>Say that again,</a:t>
            </a:r>
            <a:r>
              <a:rPr lang="tr-TR" sz="5400" noProof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osty's Winterland" panose="02000000000000000000" pitchFamily="2" charset="0"/>
                <a:ea typeface="HelloTexas Medium" panose="02000603000000000000" pitchFamily="2" charset="0"/>
              </a:rPr>
              <a:t> </a:t>
            </a:r>
            <a:r>
              <a:rPr lang="en-US" sz="5400" noProof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osty's Winterland" panose="02000000000000000000" pitchFamily="2" charset="0"/>
                <a:ea typeface="HelloTexas Medium" panose="02000603000000000000" pitchFamily="2" charset="0"/>
              </a:rPr>
              <a:t>please.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2CCBF7A-C637-584A-ADE8-A20C4C2351BE}"/>
              </a:ext>
            </a:extLst>
          </p:cNvPr>
          <p:cNvSpPr/>
          <p:nvPr/>
        </p:nvSpPr>
        <p:spPr>
          <a:xfrm>
            <a:off x="0" y="0"/>
            <a:ext cx="9906000" cy="6858000"/>
          </a:xfrm>
          <a:prstGeom prst="rect">
            <a:avLst/>
          </a:prstGeom>
          <a:noFill/>
          <a:ln w="152400">
            <a:solidFill>
              <a:srgbClr val="FB7DD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BD04F00-8458-B04F-B26C-3D727E2B9BA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232168" y="5969494"/>
            <a:ext cx="1462198" cy="74328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FF2C398-1E07-734E-AA6A-B352C313744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353223" y="-565710"/>
            <a:ext cx="2266767" cy="164855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5D781E9-9168-CE46-92A8-52DBCF478D9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496234" y="2950750"/>
            <a:ext cx="2806364" cy="2439489"/>
          </a:xfrm>
          <a:prstGeom prst="rect">
            <a:avLst/>
          </a:prstGeom>
        </p:spPr>
      </p:pic>
      <p:pic>
        <p:nvPicPr>
          <p:cNvPr id="27" name="say that">
            <a:hlinkClick r:id="" action="ppaction://media"/>
            <a:extLst>
              <a:ext uri="{FF2B5EF4-FFF2-40B4-BE49-F238E27FC236}">
                <a16:creationId xmlns:a16="http://schemas.microsoft.com/office/drawing/2014/main" id="{35C6A9D4-4CEC-0646-AE24-76FF925543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>
            <a:duotone>
              <a:prstClr val="black"/>
              <a:schemeClr val="accent4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008014" y="1123834"/>
            <a:ext cx="812800" cy="812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8" name="Loser-Sound-Effects">
            <a:hlinkClick r:id="" action="ppaction://media"/>
            <a:extLst>
              <a:ext uri="{FF2B5EF4-FFF2-40B4-BE49-F238E27FC236}">
                <a16:creationId xmlns:a16="http://schemas.microsoft.com/office/drawing/2014/main" id="{C74B542E-6019-459B-A19C-CD7DA6914E8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4789054" y="5516743"/>
            <a:ext cx="406400" cy="406400"/>
          </a:xfrm>
          <a:prstGeom prst="rect">
            <a:avLst/>
          </a:prstGeom>
        </p:spPr>
      </p:pic>
      <p:pic>
        <p:nvPicPr>
          <p:cNvPr id="29" name="Loser-Sound-Effects">
            <a:hlinkClick r:id="" action="ppaction://media"/>
            <a:extLst>
              <a:ext uri="{FF2B5EF4-FFF2-40B4-BE49-F238E27FC236}">
                <a16:creationId xmlns:a16="http://schemas.microsoft.com/office/drawing/2014/main" id="{1D52B9EF-5DEB-427E-9D67-D7D23ED7A5F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73860" y="5563094"/>
            <a:ext cx="406400" cy="406400"/>
          </a:xfrm>
          <a:prstGeom prst="rect">
            <a:avLst/>
          </a:prstGeom>
        </p:spPr>
      </p:pic>
      <p:pic>
        <p:nvPicPr>
          <p:cNvPr id="30" name="Children-Yay_-Sound-Effect.ma4">
            <a:hlinkClick r:id="" action="ppaction://media"/>
            <a:extLst>
              <a:ext uri="{FF2B5EF4-FFF2-40B4-BE49-F238E27FC236}">
                <a16:creationId xmlns:a16="http://schemas.microsoft.com/office/drawing/2014/main" id="{8F42C817-1453-4A34-95B5-EB5A04F20E61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7825768" y="5200518"/>
            <a:ext cx="406400" cy="442006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83CCB2B2-BAD9-41EA-AA39-B54B02F92844}"/>
              </a:ext>
            </a:extLst>
          </p:cNvPr>
          <p:cNvGrpSpPr/>
          <p:nvPr/>
        </p:nvGrpSpPr>
        <p:grpSpPr>
          <a:xfrm>
            <a:off x="3422277" y="6071347"/>
            <a:ext cx="3416606" cy="740728"/>
            <a:chOff x="3463675" y="6144583"/>
            <a:chExt cx="3333809" cy="594256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423E81D7-AEFE-4D86-BF71-4D2E81001C70}"/>
                </a:ext>
              </a:extLst>
            </p:cNvPr>
            <p:cNvSpPr/>
            <p:nvPr/>
          </p:nvSpPr>
          <p:spPr>
            <a:xfrm>
              <a:off x="3904611" y="6297693"/>
              <a:ext cx="2455845" cy="441146"/>
            </a:xfrm>
            <a:prstGeom prst="rect">
              <a:avLst/>
            </a:prstGeom>
            <a:noFill/>
          </p:spPr>
          <p:txBody>
            <a:bodyPr wrap="square" lIns="132080" tIns="66040" rIns="132080" bIns="66040">
              <a:spAutoFit/>
            </a:bodyPr>
            <a:lstStyle/>
            <a:p>
              <a:pPr algn="ctr"/>
              <a:r>
                <a:rPr lang="en-US" sz="2000" noProof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Jokerman" panose="04090605060D06020702" pitchFamily="82" charset="0"/>
                  <a:ea typeface="HelloTexas Medium" panose="02000603000000000000" pitchFamily="2" charset="0"/>
                </a:rPr>
                <a:t>bilgeceingilizce</a:t>
              </a:r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58AAB72B-4CD3-427A-B4B1-04484AD214E0}"/>
                </a:ext>
              </a:extLst>
            </p:cNvPr>
            <p:cNvGrpSpPr/>
            <p:nvPr/>
          </p:nvGrpSpPr>
          <p:grpSpPr>
            <a:xfrm>
              <a:off x="3463675" y="6144583"/>
              <a:ext cx="3333809" cy="587055"/>
              <a:chOff x="3772962" y="6144583"/>
              <a:chExt cx="2600510" cy="587055"/>
            </a:xfrm>
          </p:grpSpPr>
          <p:pic>
            <p:nvPicPr>
              <p:cNvPr id="34" name="Picture 33">
                <a:extLst>
                  <a:ext uri="{FF2B5EF4-FFF2-40B4-BE49-F238E27FC236}">
                    <a16:creationId xmlns:a16="http://schemas.microsoft.com/office/drawing/2014/main" id="{1138F45D-AD9D-4593-8831-C08A8C7DBD7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5750010" y="6144583"/>
                <a:ext cx="623462" cy="587055"/>
              </a:xfrm>
              <a:prstGeom prst="rect">
                <a:avLst/>
              </a:prstGeom>
            </p:spPr>
          </p:pic>
          <p:pic>
            <p:nvPicPr>
              <p:cNvPr id="35" name="Picture 34">
                <a:extLst>
                  <a:ext uri="{FF2B5EF4-FFF2-40B4-BE49-F238E27FC236}">
                    <a16:creationId xmlns:a16="http://schemas.microsoft.com/office/drawing/2014/main" id="{49BBB638-259A-4D09-8EE7-F8EC3975672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3772962" y="6144583"/>
                <a:ext cx="623462" cy="587055"/>
              </a:xfrm>
              <a:prstGeom prst="rect">
                <a:avLst/>
              </a:prstGeom>
            </p:spPr>
          </p:pic>
        </p:grp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E9C5C505-83F4-453E-99EC-63E0C0568205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732632" y="2464758"/>
            <a:ext cx="807944" cy="80794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3A9A527D-BB7D-458A-A26A-33A8388F9E97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4445668" y="1813389"/>
            <a:ext cx="1093170" cy="109317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2F4345F-BEB6-4263-9CAD-EA9012D12938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43259" y="2237980"/>
            <a:ext cx="996987" cy="96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386099"/>
      </p:ext>
    </p:extLst>
  </p:cSld>
  <p:clrMapOvr>
    <a:masterClrMapping/>
  </p:clrMapOvr>
  <p:transition spd="slow" advClick="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25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showWhenStopped="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showWhenStopped="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4575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4575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7036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E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3132C42-B8F9-F447-AB8D-3C6838BE02D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6616" y="3172627"/>
            <a:ext cx="2150274" cy="2150274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23B80A96-5715-4A92-BC6F-61C4020B5275}"/>
              </a:ext>
            </a:extLst>
          </p:cNvPr>
          <p:cNvGrpSpPr/>
          <p:nvPr/>
        </p:nvGrpSpPr>
        <p:grpSpPr>
          <a:xfrm>
            <a:off x="6734507" y="3225497"/>
            <a:ext cx="2861050" cy="2047039"/>
            <a:chOff x="6734507" y="3225497"/>
            <a:chExt cx="2861050" cy="2047039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B2FB95B5-8F57-6540-A126-CF2C7454BE9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764946" y="3225497"/>
              <a:ext cx="2808875" cy="2047039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80E058F-0E66-FA41-BBEC-5323BCEB49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l="26875" r="20887"/>
            <a:stretch/>
          </p:blipFill>
          <p:spPr>
            <a:xfrm>
              <a:off x="6734507" y="3534368"/>
              <a:ext cx="1086022" cy="1564532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4D71B6DD-8BC4-4F41-9ED8-A40893F2A73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 flipH="1">
              <a:off x="8442722" y="3311375"/>
              <a:ext cx="1152835" cy="1557885"/>
            </a:xfrm>
            <a:prstGeom prst="rect">
              <a:avLst/>
            </a:prstGeom>
          </p:spPr>
        </p:pic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827CF79D-5111-2E42-A9F6-93935A38B9F5}"/>
              </a:ext>
            </a:extLst>
          </p:cNvPr>
          <p:cNvSpPr/>
          <p:nvPr/>
        </p:nvSpPr>
        <p:spPr>
          <a:xfrm>
            <a:off x="2610436" y="962279"/>
            <a:ext cx="6157043" cy="1149033"/>
          </a:xfrm>
          <a:prstGeom prst="rect">
            <a:avLst/>
          </a:prstGeom>
          <a:noFill/>
        </p:spPr>
        <p:txBody>
          <a:bodyPr wrap="square" lIns="132080" tIns="66040" rIns="132080" bIns="66040">
            <a:spAutoFit/>
          </a:bodyPr>
          <a:lstStyle/>
          <a:p>
            <a:pPr algn="ctr"/>
            <a:r>
              <a:rPr lang="en-US" sz="6600" noProof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osty's Winterland" panose="02000000000000000000" pitchFamily="2" charset="0"/>
                <a:ea typeface="HelloTexas Medium" panose="02000603000000000000" pitchFamily="2" charset="0"/>
              </a:rPr>
              <a:t>Here you are.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2CCBF7A-C637-584A-ADE8-A20C4C2351BE}"/>
              </a:ext>
            </a:extLst>
          </p:cNvPr>
          <p:cNvSpPr/>
          <p:nvPr/>
        </p:nvSpPr>
        <p:spPr>
          <a:xfrm>
            <a:off x="0" y="0"/>
            <a:ext cx="9906000" cy="6858000"/>
          </a:xfrm>
          <a:prstGeom prst="rect">
            <a:avLst/>
          </a:prstGeom>
          <a:noFill/>
          <a:ln w="152400">
            <a:solidFill>
              <a:srgbClr val="FB7DD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BD04F00-8458-B04F-B26C-3D727E2B9BA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232168" y="5969494"/>
            <a:ext cx="1462198" cy="74328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FF2C398-1E07-734E-AA6A-B352C313744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353223" y="-565710"/>
            <a:ext cx="2266767" cy="164855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5D781E9-9168-CE46-92A8-52DBCF478D9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496234" y="2896962"/>
            <a:ext cx="2806364" cy="2439489"/>
          </a:xfrm>
          <a:prstGeom prst="rect">
            <a:avLst/>
          </a:prstGeom>
        </p:spPr>
      </p:pic>
      <p:pic>
        <p:nvPicPr>
          <p:cNvPr id="5" name="hereyou">
            <a:hlinkClick r:id="" action="ppaction://media"/>
            <a:extLst>
              <a:ext uri="{FF2B5EF4-FFF2-40B4-BE49-F238E27FC236}">
                <a16:creationId xmlns:a16="http://schemas.microsoft.com/office/drawing/2014/main" id="{6E66048C-9374-ED4A-8A28-AD9E630328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>
            <a:duotone>
              <a:prstClr val="black"/>
              <a:schemeClr val="accent4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107625" y="1116633"/>
            <a:ext cx="812800" cy="812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7" name="Loser-Sound-Effects">
            <a:hlinkClick r:id="" action="ppaction://media"/>
            <a:extLst>
              <a:ext uri="{FF2B5EF4-FFF2-40B4-BE49-F238E27FC236}">
                <a16:creationId xmlns:a16="http://schemas.microsoft.com/office/drawing/2014/main" id="{2E4C2B75-701C-4C5A-A557-C2568C5B771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4789054" y="5516743"/>
            <a:ext cx="406400" cy="406400"/>
          </a:xfrm>
          <a:prstGeom prst="rect">
            <a:avLst/>
          </a:prstGeom>
        </p:spPr>
      </p:pic>
      <p:pic>
        <p:nvPicPr>
          <p:cNvPr id="28" name="Loser-Sound-Effects">
            <a:hlinkClick r:id="" action="ppaction://media"/>
            <a:extLst>
              <a:ext uri="{FF2B5EF4-FFF2-40B4-BE49-F238E27FC236}">
                <a16:creationId xmlns:a16="http://schemas.microsoft.com/office/drawing/2014/main" id="{A2D4BD76-50CE-46DB-A7FE-01C070E5E2B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8121683" y="5412787"/>
            <a:ext cx="406400" cy="406400"/>
          </a:xfrm>
          <a:prstGeom prst="rect">
            <a:avLst/>
          </a:prstGeom>
        </p:spPr>
      </p:pic>
      <p:pic>
        <p:nvPicPr>
          <p:cNvPr id="29" name="Children-Yay_-Sound-Effect.ma4">
            <a:hlinkClick r:id="" action="ppaction://media"/>
            <a:extLst>
              <a:ext uri="{FF2B5EF4-FFF2-40B4-BE49-F238E27FC236}">
                <a16:creationId xmlns:a16="http://schemas.microsoft.com/office/drawing/2014/main" id="{8A4A241B-F8C6-4E9A-9DC9-F581B0A34C7F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577586" y="5540188"/>
            <a:ext cx="406400" cy="442006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51B3BEA1-2EF4-42C1-BFFF-1A2779340C1B}"/>
              </a:ext>
            </a:extLst>
          </p:cNvPr>
          <p:cNvGrpSpPr/>
          <p:nvPr/>
        </p:nvGrpSpPr>
        <p:grpSpPr>
          <a:xfrm>
            <a:off x="3422277" y="6071347"/>
            <a:ext cx="3416606" cy="740728"/>
            <a:chOff x="3463675" y="6144583"/>
            <a:chExt cx="3333809" cy="594256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11502A21-F9E4-4C99-9404-DF796EA180E5}"/>
                </a:ext>
              </a:extLst>
            </p:cNvPr>
            <p:cNvSpPr/>
            <p:nvPr/>
          </p:nvSpPr>
          <p:spPr>
            <a:xfrm>
              <a:off x="3904611" y="6297693"/>
              <a:ext cx="2455845" cy="441146"/>
            </a:xfrm>
            <a:prstGeom prst="rect">
              <a:avLst/>
            </a:prstGeom>
            <a:noFill/>
          </p:spPr>
          <p:txBody>
            <a:bodyPr wrap="square" lIns="132080" tIns="66040" rIns="132080" bIns="66040">
              <a:spAutoFit/>
            </a:bodyPr>
            <a:lstStyle/>
            <a:p>
              <a:pPr algn="ctr"/>
              <a:r>
                <a:rPr lang="en-US" sz="2000" noProof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Jokerman" panose="04090605060D06020702" pitchFamily="82" charset="0"/>
                  <a:ea typeface="HelloTexas Medium" panose="02000603000000000000" pitchFamily="2" charset="0"/>
                </a:rPr>
                <a:t>bilgeceingilizce</a:t>
              </a:r>
            </a:p>
          </p:txBody>
        </p: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A5E1095F-3CED-4202-8B49-DC226F4E22BC}"/>
                </a:ext>
              </a:extLst>
            </p:cNvPr>
            <p:cNvGrpSpPr/>
            <p:nvPr/>
          </p:nvGrpSpPr>
          <p:grpSpPr>
            <a:xfrm>
              <a:off x="3463675" y="6144583"/>
              <a:ext cx="3333809" cy="587055"/>
              <a:chOff x="3772962" y="6144583"/>
              <a:chExt cx="2600510" cy="587055"/>
            </a:xfrm>
          </p:grpSpPr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id="{000CAC29-37E0-4D57-96C7-04FD6FB4FFB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5750010" y="6144583"/>
                <a:ext cx="623462" cy="587055"/>
              </a:xfrm>
              <a:prstGeom prst="rect">
                <a:avLst/>
              </a:prstGeom>
            </p:spPr>
          </p:pic>
          <p:pic>
            <p:nvPicPr>
              <p:cNvPr id="34" name="Picture 33">
                <a:extLst>
                  <a:ext uri="{FF2B5EF4-FFF2-40B4-BE49-F238E27FC236}">
                    <a16:creationId xmlns:a16="http://schemas.microsoft.com/office/drawing/2014/main" id="{AB3323D7-9710-4CAE-8710-04C44D4CA0B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3772962" y="6144583"/>
                <a:ext cx="623462" cy="587055"/>
              </a:xfrm>
              <a:prstGeom prst="rect">
                <a:avLst/>
              </a:prstGeom>
            </p:spPr>
          </p:pic>
        </p:grp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D03C37A9-5CCE-4BB4-A587-0A89A8611EB9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159032" y="2335992"/>
            <a:ext cx="807944" cy="80794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5944128-BE24-4D08-B3B9-C80BD0922A67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4445668" y="1813380"/>
            <a:ext cx="1093170" cy="109317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1992D320-F304-472B-9CAD-C0178598F113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7504511" y="2237980"/>
            <a:ext cx="996987" cy="96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946443"/>
      </p:ext>
    </p:extLst>
  </p:cSld>
  <p:clrMapOvr>
    <a:masterClrMapping/>
  </p:clrMapOvr>
  <p:transition spd="slow" advClick="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5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showWhenStopped="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showWhenStopped="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4575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4575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7036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E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3132C42-B8F9-F447-AB8D-3C6838BE02D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6616" y="2896962"/>
            <a:ext cx="2150274" cy="2150274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2A0D950B-CC93-4D5D-A071-A5DCB8B72625}"/>
              </a:ext>
            </a:extLst>
          </p:cNvPr>
          <p:cNvGrpSpPr/>
          <p:nvPr/>
        </p:nvGrpSpPr>
        <p:grpSpPr>
          <a:xfrm>
            <a:off x="6732167" y="3143522"/>
            <a:ext cx="2863390" cy="2047039"/>
            <a:chOff x="6732167" y="3143522"/>
            <a:chExt cx="2863390" cy="2047039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B2FB95B5-8F57-6540-A126-CF2C7454BE9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732167" y="3143522"/>
              <a:ext cx="2808875" cy="2047039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80E058F-0E66-FA41-BBEC-5323BCEB49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l="26875" r="20887"/>
            <a:stretch/>
          </p:blipFill>
          <p:spPr>
            <a:xfrm>
              <a:off x="6734507" y="3581433"/>
              <a:ext cx="1086022" cy="1564532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4D71B6DD-8BC4-4F41-9ED8-A40893F2A73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 flipH="1">
              <a:off x="8442722" y="3405505"/>
              <a:ext cx="1152835" cy="1557885"/>
            </a:xfrm>
            <a:prstGeom prst="rect">
              <a:avLst/>
            </a:prstGeom>
          </p:spPr>
        </p:pic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827CF79D-5111-2E42-A9F6-93935A38B9F5}"/>
              </a:ext>
            </a:extLst>
          </p:cNvPr>
          <p:cNvSpPr/>
          <p:nvPr/>
        </p:nvSpPr>
        <p:spPr>
          <a:xfrm>
            <a:off x="3075026" y="952823"/>
            <a:ext cx="5973430" cy="1056700"/>
          </a:xfrm>
          <a:prstGeom prst="rect">
            <a:avLst/>
          </a:prstGeom>
          <a:noFill/>
        </p:spPr>
        <p:txBody>
          <a:bodyPr wrap="none" lIns="132080" tIns="66040" rIns="132080" bIns="66040">
            <a:spAutoFit/>
          </a:bodyPr>
          <a:lstStyle/>
          <a:p>
            <a:pPr algn="ctr"/>
            <a:r>
              <a:rPr lang="en-US" sz="6000" noProof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osty's Winterland" panose="02000000000000000000" pitchFamily="2" charset="0"/>
                <a:ea typeface="HelloTexas Medium" panose="02000603000000000000" pitchFamily="2" charset="0"/>
              </a:rPr>
              <a:t>Look at the board.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2CCBF7A-C637-584A-ADE8-A20C4C2351BE}"/>
              </a:ext>
            </a:extLst>
          </p:cNvPr>
          <p:cNvSpPr/>
          <p:nvPr/>
        </p:nvSpPr>
        <p:spPr>
          <a:xfrm>
            <a:off x="0" y="0"/>
            <a:ext cx="9906000" cy="6858000"/>
          </a:xfrm>
          <a:prstGeom prst="rect">
            <a:avLst/>
          </a:prstGeom>
          <a:noFill/>
          <a:ln w="152400">
            <a:solidFill>
              <a:srgbClr val="FB7DD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BD04F00-8458-B04F-B26C-3D727E2B9BA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232168" y="5969494"/>
            <a:ext cx="1462198" cy="74328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FF2C398-1E07-734E-AA6A-B352C313744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353223" y="-565710"/>
            <a:ext cx="2266767" cy="164855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5D781E9-9168-CE46-92A8-52DBCF478D9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496234" y="2695258"/>
            <a:ext cx="2806364" cy="2439489"/>
          </a:xfrm>
          <a:prstGeom prst="rect">
            <a:avLst/>
          </a:prstGeom>
        </p:spPr>
      </p:pic>
      <p:pic>
        <p:nvPicPr>
          <p:cNvPr id="2" name="lookboard">
            <a:hlinkClick r:id="" action="ppaction://media"/>
            <a:extLst>
              <a:ext uri="{FF2B5EF4-FFF2-40B4-BE49-F238E27FC236}">
                <a16:creationId xmlns:a16="http://schemas.microsoft.com/office/drawing/2014/main" id="{5CBB4557-CEAF-3B4F-AA75-75F77376DC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>
            <a:duotone>
              <a:prstClr val="black"/>
              <a:schemeClr val="accent4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068174" y="1117266"/>
            <a:ext cx="812800" cy="812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7" name="Loser-Sound-Effects">
            <a:hlinkClick r:id="" action="ppaction://media"/>
            <a:extLst>
              <a:ext uri="{FF2B5EF4-FFF2-40B4-BE49-F238E27FC236}">
                <a16:creationId xmlns:a16="http://schemas.microsoft.com/office/drawing/2014/main" id="{C06722D5-BB31-4BF9-898A-4609ADC4691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6559" y="5206546"/>
            <a:ext cx="406400" cy="406400"/>
          </a:xfrm>
          <a:prstGeom prst="rect">
            <a:avLst/>
          </a:prstGeom>
        </p:spPr>
      </p:pic>
      <p:pic>
        <p:nvPicPr>
          <p:cNvPr id="28" name="Loser-Sound-Effects">
            <a:hlinkClick r:id="" action="ppaction://media"/>
            <a:extLst>
              <a:ext uri="{FF2B5EF4-FFF2-40B4-BE49-F238E27FC236}">
                <a16:creationId xmlns:a16="http://schemas.microsoft.com/office/drawing/2014/main" id="{0334A4DB-65BB-4D9A-89DB-7B76BB0820F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7933404" y="5349871"/>
            <a:ext cx="406400" cy="406400"/>
          </a:xfrm>
          <a:prstGeom prst="rect">
            <a:avLst/>
          </a:prstGeom>
        </p:spPr>
      </p:pic>
      <p:pic>
        <p:nvPicPr>
          <p:cNvPr id="29" name="Children-Yay_-Sound-Effect.ma4">
            <a:hlinkClick r:id="" action="ppaction://media"/>
            <a:extLst>
              <a:ext uri="{FF2B5EF4-FFF2-40B4-BE49-F238E27FC236}">
                <a16:creationId xmlns:a16="http://schemas.microsoft.com/office/drawing/2014/main" id="{F5CC36A1-0CAF-4F2B-9591-065F43A1986E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4764535" y="5230902"/>
            <a:ext cx="406400" cy="442006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22D44B1B-8A7B-4DCC-90D1-95B3F27D1D12}"/>
              </a:ext>
            </a:extLst>
          </p:cNvPr>
          <p:cNvGrpSpPr/>
          <p:nvPr/>
        </p:nvGrpSpPr>
        <p:grpSpPr>
          <a:xfrm>
            <a:off x="3422277" y="6071347"/>
            <a:ext cx="3416606" cy="740728"/>
            <a:chOff x="3463675" y="6144583"/>
            <a:chExt cx="3333809" cy="594256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D7632BF3-2B79-428D-AA32-47326D1F81A3}"/>
                </a:ext>
              </a:extLst>
            </p:cNvPr>
            <p:cNvSpPr/>
            <p:nvPr/>
          </p:nvSpPr>
          <p:spPr>
            <a:xfrm>
              <a:off x="3904611" y="6297693"/>
              <a:ext cx="2455845" cy="441146"/>
            </a:xfrm>
            <a:prstGeom prst="rect">
              <a:avLst/>
            </a:prstGeom>
            <a:noFill/>
          </p:spPr>
          <p:txBody>
            <a:bodyPr wrap="square" lIns="132080" tIns="66040" rIns="132080" bIns="66040">
              <a:spAutoFit/>
            </a:bodyPr>
            <a:lstStyle/>
            <a:p>
              <a:pPr algn="ctr"/>
              <a:r>
                <a:rPr lang="en-US" sz="2000" noProof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Jokerman" panose="04090605060D06020702" pitchFamily="82" charset="0"/>
                  <a:ea typeface="HelloTexas Medium" panose="02000603000000000000" pitchFamily="2" charset="0"/>
                </a:rPr>
                <a:t>bilgeceingilizce</a:t>
              </a:r>
            </a:p>
          </p:txBody>
        </p: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64B91687-5AB2-4A9C-8E00-3FFF10FD33E6}"/>
                </a:ext>
              </a:extLst>
            </p:cNvPr>
            <p:cNvGrpSpPr/>
            <p:nvPr/>
          </p:nvGrpSpPr>
          <p:grpSpPr>
            <a:xfrm>
              <a:off x="3463675" y="6144583"/>
              <a:ext cx="3333809" cy="587055"/>
              <a:chOff x="3772962" y="6144583"/>
              <a:chExt cx="2600510" cy="587055"/>
            </a:xfrm>
          </p:grpSpPr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id="{D9E52ED5-91F7-47A1-B7CA-DB2226F51DA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5750010" y="6144583"/>
                <a:ext cx="623462" cy="587055"/>
              </a:xfrm>
              <a:prstGeom prst="rect">
                <a:avLst/>
              </a:prstGeom>
            </p:spPr>
          </p:pic>
          <p:pic>
            <p:nvPicPr>
              <p:cNvPr id="34" name="Picture 33">
                <a:extLst>
                  <a:ext uri="{FF2B5EF4-FFF2-40B4-BE49-F238E27FC236}">
                    <a16:creationId xmlns:a16="http://schemas.microsoft.com/office/drawing/2014/main" id="{D0EB45D6-C8D7-48AC-A489-79F6841F7EB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3772962" y="6144583"/>
                <a:ext cx="623462" cy="587055"/>
              </a:xfrm>
              <a:prstGeom prst="rect">
                <a:avLst/>
              </a:prstGeom>
            </p:spPr>
          </p:pic>
        </p:grp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A1A90B66-35D0-4847-9634-606F0F32E831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495444" y="1887314"/>
            <a:ext cx="807944" cy="80794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AD2754A-1A7A-4E24-A937-54FE108522BC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70252" y="1803792"/>
            <a:ext cx="1093170" cy="109317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B0DED6A2-D84B-4261-AFF5-27521DD81A0E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7504511" y="2237980"/>
            <a:ext cx="996987" cy="96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787240"/>
      </p:ext>
    </p:extLst>
  </p:cSld>
  <p:clrMapOvr>
    <a:masterClrMapping/>
  </p:clrMapOvr>
  <p:transition spd="slow" advClick="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showWhenStopped="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showWhenStopped="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4575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7036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4575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E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588ED2E6-78F0-A846-A29F-ABBD47E5F6B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16983" y="3411454"/>
            <a:ext cx="2438517" cy="2500049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827CF79D-5111-2E42-A9F6-93935A38B9F5}"/>
              </a:ext>
            </a:extLst>
          </p:cNvPr>
          <p:cNvSpPr/>
          <p:nvPr/>
        </p:nvSpPr>
        <p:spPr>
          <a:xfrm>
            <a:off x="2559640" y="908237"/>
            <a:ext cx="6698655" cy="1056700"/>
          </a:xfrm>
          <a:prstGeom prst="rect">
            <a:avLst/>
          </a:prstGeom>
          <a:noFill/>
        </p:spPr>
        <p:txBody>
          <a:bodyPr wrap="square" lIns="132080" tIns="66040" rIns="132080" bIns="66040">
            <a:spAutoFit/>
          </a:bodyPr>
          <a:lstStyle/>
          <a:p>
            <a:pPr algn="ctr"/>
            <a:r>
              <a:rPr lang="en-US" sz="6000" noProof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osty's Winterland" panose="02000000000000000000" pitchFamily="2" charset="0"/>
                <a:ea typeface="HelloTexas Medium" panose="02000603000000000000" pitchFamily="2" charset="0"/>
              </a:rPr>
              <a:t>Clean the board.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2CCBF7A-C637-584A-ADE8-A20C4C2351BE}"/>
              </a:ext>
            </a:extLst>
          </p:cNvPr>
          <p:cNvSpPr/>
          <p:nvPr/>
        </p:nvSpPr>
        <p:spPr>
          <a:xfrm>
            <a:off x="0" y="0"/>
            <a:ext cx="9906000" cy="6858000"/>
          </a:xfrm>
          <a:prstGeom prst="rect">
            <a:avLst/>
          </a:prstGeom>
          <a:noFill/>
          <a:ln w="152400">
            <a:solidFill>
              <a:srgbClr val="FB7DD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BD04F00-8458-B04F-B26C-3D727E2B9BA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232168" y="5969494"/>
            <a:ext cx="1462198" cy="74328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FF2C398-1E07-734E-AA6A-B352C313744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53223" y="-577742"/>
            <a:ext cx="2266767" cy="1648558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A3B7F2DA-6259-4841-815B-EF92B89D52CB}"/>
              </a:ext>
            </a:extLst>
          </p:cNvPr>
          <p:cNvGrpSpPr/>
          <p:nvPr/>
        </p:nvGrpSpPr>
        <p:grpSpPr>
          <a:xfrm>
            <a:off x="-63278" y="3522254"/>
            <a:ext cx="2946203" cy="2768391"/>
            <a:chOff x="-63278" y="3522254"/>
            <a:chExt cx="2946203" cy="2768391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9157B46F-B56B-A84B-B241-DBFE9E8136C7}"/>
                </a:ext>
              </a:extLst>
            </p:cNvPr>
            <p:cNvSpPr/>
            <p:nvPr/>
          </p:nvSpPr>
          <p:spPr>
            <a:xfrm>
              <a:off x="241787" y="3522254"/>
              <a:ext cx="2641138" cy="2605111"/>
            </a:xfrm>
            <a:prstGeom prst="rect">
              <a:avLst/>
            </a:prstGeom>
            <a:solidFill>
              <a:srgbClr val="FFFA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B91086FD-1CBE-CD44-9BA1-555ABF382F3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-63278" y="3522254"/>
              <a:ext cx="1714655" cy="2768391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0F18FC8A-7A76-C844-9750-6EE5BF32684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651377" y="4114668"/>
              <a:ext cx="1146282" cy="1854826"/>
            </a:xfrm>
            <a:prstGeom prst="rect">
              <a:avLst/>
            </a:prstGeom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34BE41B7-FF62-46CC-AC86-3E82FA2464A5}"/>
              </a:ext>
            </a:extLst>
          </p:cNvPr>
          <p:cNvGrpSpPr/>
          <p:nvPr/>
        </p:nvGrpSpPr>
        <p:grpSpPr>
          <a:xfrm>
            <a:off x="3048908" y="3522253"/>
            <a:ext cx="3181382" cy="2605111"/>
            <a:chOff x="3048908" y="3522253"/>
            <a:chExt cx="3181382" cy="2605111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CD1D81DD-E5A2-844E-80A5-5A33C2F55B4F}"/>
                </a:ext>
              </a:extLst>
            </p:cNvPr>
            <p:cNvSpPr/>
            <p:nvPr/>
          </p:nvSpPr>
          <p:spPr>
            <a:xfrm>
              <a:off x="3281997" y="3522253"/>
              <a:ext cx="2948293" cy="2605111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E879A56-A899-B34F-80BE-C45DB546DBC5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3048908" y="4307304"/>
              <a:ext cx="1548407" cy="1548407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8ABD7703-83D3-C144-BA2F-114D93865870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4292515" y="4188224"/>
              <a:ext cx="1864321" cy="1198160"/>
            </a:xfrm>
            <a:prstGeom prst="rect">
              <a:avLst/>
            </a:prstGeom>
          </p:spPr>
        </p:pic>
      </p:grpSp>
      <p:pic>
        <p:nvPicPr>
          <p:cNvPr id="31" name="clean">
            <a:hlinkClick r:id="" action="ppaction://media"/>
            <a:extLst>
              <a:ext uri="{FF2B5EF4-FFF2-40B4-BE49-F238E27FC236}">
                <a16:creationId xmlns:a16="http://schemas.microsoft.com/office/drawing/2014/main" id="{49A307F0-3507-E849-8B7D-DBF84D49CA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>
            <a:duotone>
              <a:prstClr val="black"/>
              <a:schemeClr val="accent4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104198" y="1111752"/>
            <a:ext cx="812800" cy="812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3" name="Loser-Sound-Effects">
            <a:hlinkClick r:id="" action="ppaction://media"/>
            <a:extLst>
              <a:ext uri="{FF2B5EF4-FFF2-40B4-BE49-F238E27FC236}">
                <a16:creationId xmlns:a16="http://schemas.microsoft.com/office/drawing/2014/main" id="{AA6082C9-46EC-4BF9-8460-D16CDED4A8F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503627" y="6130735"/>
            <a:ext cx="406400" cy="406400"/>
          </a:xfrm>
          <a:prstGeom prst="rect">
            <a:avLst/>
          </a:prstGeom>
        </p:spPr>
      </p:pic>
      <p:pic>
        <p:nvPicPr>
          <p:cNvPr id="27" name="Loser-Sound-Effects">
            <a:hlinkClick r:id="" action="ppaction://media"/>
            <a:extLst>
              <a:ext uri="{FF2B5EF4-FFF2-40B4-BE49-F238E27FC236}">
                <a16:creationId xmlns:a16="http://schemas.microsoft.com/office/drawing/2014/main" id="{34D5B098-683B-4125-B940-67828156C2A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4798055" y="5898989"/>
            <a:ext cx="406400" cy="406400"/>
          </a:xfrm>
          <a:prstGeom prst="rect">
            <a:avLst/>
          </a:prstGeom>
        </p:spPr>
      </p:pic>
      <p:pic>
        <p:nvPicPr>
          <p:cNvPr id="29" name="Children-Yay_-Sound-Effect.ma4">
            <a:hlinkClick r:id="" action="ppaction://media"/>
            <a:extLst>
              <a:ext uri="{FF2B5EF4-FFF2-40B4-BE49-F238E27FC236}">
                <a16:creationId xmlns:a16="http://schemas.microsoft.com/office/drawing/2014/main" id="{D5232F5B-D04C-400F-BF64-C200A4D63794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7917878" y="5318304"/>
            <a:ext cx="268756" cy="292303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F6E4E79B-B2E5-4FD0-8CC3-A70081FCDA8C}"/>
              </a:ext>
            </a:extLst>
          </p:cNvPr>
          <p:cNvGrpSpPr/>
          <p:nvPr/>
        </p:nvGrpSpPr>
        <p:grpSpPr>
          <a:xfrm>
            <a:off x="3422277" y="6071347"/>
            <a:ext cx="3416606" cy="740728"/>
            <a:chOff x="3463675" y="6144583"/>
            <a:chExt cx="3333809" cy="594256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130B51BF-322F-4548-AE61-D2D9EB87A016}"/>
                </a:ext>
              </a:extLst>
            </p:cNvPr>
            <p:cNvSpPr/>
            <p:nvPr/>
          </p:nvSpPr>
          <p:spPr>
            <a:xfrm>
              <a:off x="3904611" y="6297693"/>
              <a:ext cx="2455845" cy="441146"/>
            </a:xfrm>
            <a:prstGeom prst="rect">
              <a:avLst/>
            </a:prstGeom>
            <a:noFill/>
          </p:spPr>
          <p:txBody>
            <a:bodyPr wrap="square" lIns="132080" tIns="66040" rIns="132080" bIns="66040">
              <a:spAutoFit/>
            </a:bodyPr>
            <a:lstStyle/>
            <a:p>
              <a:pPr algn="ctr"/>
              <a:r>
                <a:rPr lang="en-US" sz="2000" noProof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Jokerman" panose="04090605060D06020702" pitchFamily="82" charset="0"/>
                  <a:ea typeface="HelloTexas Medium" panose="02000603000000000000" pitchFamily="2" charset="0"/>
                </a:rPr>
                <a:t>bilgeceingilizce</a:t>
              </a:r>
            </a:p>
          </p:txBody>
        </p: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D1836314-5675-4CB5-AAAB-B55854B3C940}"/>
                </a:ext>
              </a:extLst>
            </p:cNvPr>
            <p:cNvGrpSpPr/>
            <p:nvPr/>
          </p:nvGrpSpPr>
          <p:grpSpPr>
            <a:xfrm>
              <a:off x="3463675" y="6144583"/>
              <a:ext cx="3333809" cy="587055"/>
              <a:chOff x="3772962" y="6144583"/>
              <a:chExt cx="2600510" cy="587055"/>
            </a:xfrm>
          </p:grpSpPr>
          <p:pic>
            <p:nvPicPr>
              <p:cNvPr id="35" name="Picture 34">
                <a:extLst>
                  <a:ext uri="{FF2B5EF4-FFF2-40B4-BE49-F238E27FC236}">
                    <a16:creationId xmlns:a16="http://schemas.microsoft.com/office/drawing/2014/main" id="{4E00AAFF-7291-44FA-8F0E-03E3E0AAB33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5750010" y="6144583"/>
                <a:ext cx="623462" cy="587055"/>
              </a:xfrm>
              <a:prstGeom prst="rect">
                <a:avLst/>
              </a:prstGeom>
            </p:spPr>
          </p:pic>
          <p:pic>
            <p:nvPicPr>
              <p:cNvPr id="36" name="Picture 35">
                <a:extLst>
                  <a:ext uri="{FF2B5EF4-FFF2-40B4-BE49-F238E27FC236}">
                    <a16:creationId xmlns:a16="http://schemas.microsoft.com/office/drawing/2014/main" id="{54117150-3A3F-4051-BA79-E7C60E12158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3772962" y="6144583"/>
                <a:ext cx="623462" cy="587055"/>
              </a:xfrm>
              <a:prstGeom prst="rect">
                <a:avLst/>
              </a:prstGeom>
            </p:spPr>
          </p:pic>
        </p:grpSp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13EE4F41-8B56-4C34-B1CB-7F460B4CA7BA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460416" y="2714309"/>
            <a:ext cx="807944" cy="80794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C08B2ADC-CBBA-49BB-B545-F44B6AA5370D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4241395" y="2410921"/>
            <a:ext cx="1093170" cy="109317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87503D41-822E-4874-8DF7-EE40F86E71C6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66867" y="2628133"/>
            <a:ext cx="996987" cy="96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255691"/>
      </p:ext>
    </p:extLst>
  </p:cSld>
  <p:clrMapOvr>
    <a:masterClrMapping/>
  </p:clrMapOvr>
  <p:transition spd="slow" advClick="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2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showWhenStopped="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showWhenStopped="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4575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4575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7036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E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588ED2E6-78F0-A846-A29F-ABBD47E5F6B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16983" y="3411454"/>
            <a:ext cx="2438517" cy="2500049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827CF79D-5111-2E42-A9F6-93935A38B9F5}"/>
              </a:ext>
            </a:extLst>
          </p:cNvPr>
          <p:cNvSpPr/>
          <p:nvPr/>
        </p:nvSpPr>
        <p:spPr>
          <a:xfrm>
            <a:off x="2923352" y="804551"/>
            <a:ext cx="6379771" cy="1241365"/>
          </a:xfrm>
          <a:prstGeom prst="rect">
            <a:avLst/>
          </a:prstGeom>
          <a:noFill/>
        </p:spPr>
        <p:txBody>
          <a:bodyPr wrap="square" lIns="132080" tIns="66040" rIns="132080" bIns="66040">
            <a:spAutoFit/>
          </a:bodyPr>
          <a:lstStyle/>
          <a:p>
            <a:pPr algn="ctr"/>
            <a:r>
              <a:rPr lang="en-US" sz="7200" noProof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osty's Winterland" panose="02000000000000000000" pitchFamily="2" charset="0"/>
                <a:ea typeface="HelloTexas Medium" panose="02000603000000000000" pitchFamily="2" charset="0"/>
              </a:rPr>
              <a:t>Can I join you?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2CCBF7A-C637-584A-ADE8-A20C4C2351BE}"/>
              </a:ext>
            </a:extLst>
          </p:cNvPr>
          <p:cNvSpPr/>
          <p:nvPr/>
        </p:nvSpPr>
        <p:spPr>
          <a:xfrm>
            <a:off x="0" y="0"/>
            <a:ext cx="9906000" cy="6858000"/>
          </a:xfrm>
          <a:prstGeom prst="rect">
            <a:avLst/>
          </a:prstGeom>
          <a:noFill/>
          <a:ln w="152400">
            <a:solidFill>
              <a:srgbClr val="FB7DD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BD04F00-8458-B04F-B26C-3D727E2B9BA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232168" y="5969494"/>
            <a:ext cx="1462198" cy="74328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FF2C398-1E07-734E-AA6A-B352C313744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53223" y="-577742"/>
            <a:ext cx="2266767" cy="1648558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92DEC4CA-08D2-484B-A85D-B1918FA78423}"/>
              </a:ext>
            </a:extLst>
          </p:cNvPr>
          <p:cNvGrpSpPr/>
          <p:nvPr/>
        </p:nvGrpSpPr>
        <p:grpSpPr>
          <a:xfrm>
            <a:off x="-63278" y="3522254"/>
            <a:ext cx="2946203" cy="2768391"/>
            <a:chOff x="-63278" y="3522254"/>
            <a:chExt cx="2946203" cy="2768391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9157B46F-B56B-A84B-B241-DBFE9E8136C7}"/>
                </a:ext>
              </a:extLst>
            </p:cNvPr>
            <p:cNvSpPr/>
            <p:nvPr/>
          </p:nvSpPr>
          <p:spPr>
            <a:xfrm>
              <a:off x="241787" y="3522254"/>
              <a:ext cx="2641138" cy="2605111"/>
            </a:xfrm>
            <a:prstGeom prst="rect">
              <a:avLst/>
            </a:prstGeom>
            <a:solidFill>
              <a:srgbClr val="FFFA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B91086FD-1CBE-CD44-9BA1-555ABF382F3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-63278" y="3522254"/>
              <a:ext cx="1714655" cy="2768391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0F18FC8A-7A76-C844-9750-6EE5BF32684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651377" y="4114668"/>
              <a:ext cx="1146282" cy="1854826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203BF569-C445-4FCF-8C42-6105829F31BB}"/>
              </a:ext>
            </a:extLst>
          </p:cNvPr>
          <p:cNvGrpSpPr/>
          <p:nvPr/>
        </p:nvGrpSpPr>
        <p:grpSpPr>
          <a:xfrm>
            <a:off x="3048908" y="3522253"/>
            <a:ext cx="3181382" cy="2605111"/>
            <a:chOff x="3048908" y="3522253"/>
            <a:chExt cx="3181382" cy="2605111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CD1D81DD-E5A2-844E-80A5-5A33C2F55B4F}"/>
                </a:ext>
              </a:extLst>
            </p:cNvPr>
            <p:cNvSpPr/>
            <p:nvPr/>
          </p:nvSpPr>
          <p:spPr>
            <a:xfrm>
              <a:off x="3281997" y="3522253"/>
              <a:ext cx="2948293" cy="2605111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E879A56-A899-B34F-80BE-C45DB546DBC5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3048908" y="4307304"/>
              <a:ext cx="1548407" cy="1548407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8ABD7703-83D3-C144-BA2F-114D93865870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4292515" y="4188224"/>
              <a:ext cx="1864321" cy="1198160"/>
            </a:xfrm>
            <a:prstGeom prst="rect">
              <a:avLst/>
            </a:prstGeom>
          </p:spPr>
        </p:pic>
      </p:grp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5890E87-48E7-F842-8332-4BFA6C0A0C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>
            <a:duotone>
              <a:prstClr val="black"/>
              <a:schemeClr val="accent4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050393" y="1112122"/>
            <a:ext cx="812800" cy="812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3" name="Loser-Sound-Effects">
            <a:hlinkClick r:id="" action="ppaction://media"/>
            <a:extLst>
              <a:ext uri="{FF2B5EF4-FFF2-40B4-BE49-F238E27FC236}">
                <a16:creationId xmlns:a16="http://schemas.microsoft.com/office/drawing/2014/main" id="{9CE54CF3-B375-4A4B-8064-9F056D0E94A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448177" y="6058995"/>
            <a:ext cx="406400" cy="406400"/>
          </a:xfrm>
          <a:prstGeom prst="rect">
            <a:avLst/>
          </a:prstGeom>
        </p:spPr>
      </p:pic>
      <p:pic>
        <p:nvPicPr>
          <p:cNvPr id="27" name="Loser-Sound-Effects">
            <a:hlinkClick r:id="" action="ppaction://media"/>
            <a:extLst>
              <a:ext uri="{FF2B5EF4-FFF2-40B4-BE49-F238E27FC236}">
                <a16:creationId xmlns:a16="http://schemas.microsoft.com/office/drawing/2014/main" id="{04984B64-78A3-498E-A143-609E787CE2D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7711548" y="5673042"/>
            <a:ext cx="406400" cy="406400"/>
          </a:xfrm>
          <a:prstGeom prst="rect">
            <a:avLst/>
          </a:prstGeom>
        </p:spPr>
      </p:pic>
      <p:pic>
        <p:nvPicPr>
          <p:cNvPr id="29" name="Children-Yay_-Sound-Effect.ma4">
            <a:hlinkClick r:id="" action="ppaction://media"/>
            <a:extLst>
              <a:ext uri="{FF2B5EF4-FFF2-40B4-BE49-F238E27FC236}">
                <a16:creationId xmlns:a16="http://schemas.microsoft.com/office/drawing/2014/main" id="{785C3DB0-D662-4395-BE3D-D8FF37C76C8C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4677133" y="5405715"/>
            <a:ext cx="406400" cy="455457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E0FADB32-95DD-4DDC-BB4C-108002E4C111}"/>
              </a:ext>
            </a:extLst>
          </p:cNvPr>
          <p:cNvGrpSpPr/>
          <p:nvPr/>
        </p:nvGrpSpPr>
        <p:grpSpPr>
          <a:xfrm>
            <a:off x="3422277" y="6071347"/>
            <a:ext cx="3416606" cy="740728"/>
            <a:chOff x="3463675" y="6144583"/>
            <a:chExt cx="3333809" cy="594256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DC77F0B6-EE80-4BFF-A418-7175D99F03F5}"/>
                </a:ext>
              </a:extLst>
            </p:cNvPr>
            <p:cNvSpPr/>
            <p:nvPr/>
          </p:nvSpPr>
          <p:spPr>
            <a:xfrm>
              <a:off x="3904611" y="6297693"/>
              <a:ext cx="2455845" cy="441146"/>
            </a:xfrm>
            <a:prstGeom prst="rect">
              <a:avLst/>
            </a:prstGeom>
            <a:noFill/>
          </p:spPr>
          <p:txBody>
            <a:bodyPr wrap="square" lIns="132080" tIns="66040" rIns="132080" bIns="66040">
              <a:spAutoFit/>
            </a:bodyPr>
            <a:lstStyle/>
            <a:p>
              <a:pPr algn="ctr"/>
              <a:r>
                <a:rPr lang="en-US" sz="2000" noProof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Jokerman" panose="04090605060D06020702" pitchFamily="82" charset="0"/>
                  <a:ea typeface="HelloTexas Medium" panose="02000603000000000000" pitchFamily="2" charset="0"/>
                </a:rPr>
                <a:t>bilgeceingilizce</a:t>
              </a:r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E415C797-B332-4EA1-B8E3-520C9805DC4F}"/>
                </a:ext>
              </a:extLst>
            </p:cNvPr>
            <p:cNvGrpSpPr/>
            <p:nvPr/>
          </p:nvGrpSpPr>
          <p:grpSpPr>
            <a:xfrm>
              <a:off x="3463675" y="6144583"/>
              <a:ext cx="3333809" cy="587055"/>
              <a:chOff x="3772962" y="6144583"/>
              <a:chExt cx="2600510" cy="587055"/>
            </a:xfrm>
          </p:grpSpPr>
          <p:pic>
            <p:nvPicPr>
              <p:cNvPr id="34" name="Picture 33">
                <a:extLst>
                  <a:ext uri="{FF2B5EF4-FFF2-40B4-BE49-F238E27FC236}">
                    <a16:creationId xmlns:a16="http://schemas.microsoft.com/office/drawing/2014/main" id="{B0E1CB57-8445-40FC-B454-D1932335A2A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5750010" y="6144583"/>
                <a:ext cx="623462" cy="587055"/>
              </a:xfrm>
              <a:prstGeom prst="rect">
                <a:avLst/>
              </a:prstGeom>
            </p:spPr>
          </p:pic>
          <p:pic>
            <p:nvPicPr>
              <p:cNvPr id="35" name="Picture 34">
                <a:extLst>
                  <a:ext uri="{FF2B5EF4-FFF2-40B4-BE49-F238E27FC236}">
                    <a16:creationId xmlns:a16="http://schemas.microsoft.com/office/drawing/2014/main" id="{0C1926CE-E6CC-41DC-9FB8-D8A06CBBDC9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3772962" y="6144583"/>
                <a:ext cx="623462" cy="587055"/>
              </a:xfrm>
              <a:prstGeom prst="rect">
                <a:avLst/>
              </a:prstGeom>
            </p:spPr>
          </p:pic>
        </p:grpSp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F21E3BA4-454A-431C-B44B-7561638D106A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241395" y="2689194"/>
            <a:ext cx="807944" cy="80794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C65F6D50-C28A-4A7D-B7EF-7A1778302B32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12561" y="2429083"/>
            <a:ext cx="1093170" cy="109317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A5578BD-57E4-460D-9075-E332653CE4ED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7296081" y="2466586"/>
            <a:ext cx="996987" cy="96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379135"/>
      </p:ext>
    </p:extLst>
  </p:cSld>
  <p:clrMapOvr>
    <a:masterClrMapping/>
  </p:clrMapOvr>
  <p:transition spd="slow" advClick="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9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showWhenStopped="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showWhenStopped="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4575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7036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4575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E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588ED2E6-78F0-A846-A29F-ABBD47E5F6B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16983" y="3411454"/>
            <a:ext cx="2438517" cy="2500049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827CF79D-5111-2E42-A9F6-93935A38B9F5}"/>
              </a:ext>
            </a:extLst>
          </p:cNvPr>
          <p:cNvSpPr/>
          <p:nvPr/>
        </p:nvSpPr>
        <p:spPr>
          <a:xfrm>
            <a:off x="3148532" y="461647"/>
            <a:ext cx="5200783" cy="1795363"/>
          </a:xfrm>
          <a:prstGeom prst="rect">
            <a:avLst/>
          </a:prstGeom>
          <a:noFill/>
        </p:spPr>
        <p:txBody>
          <a:bodyPr wrap="none" lIns="132080" tIns="66040" rIns="132080" bIns="66040">
            <a:spAutoFit/>
          </a:bodyPr>
          <a:lstStyle/>
          <a:p>
            <a:pPr algn="ctr"/>
            <a:r>
              <a:rPr lang="en-US" sz="5400" noProof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osty's Winterland" panose="02000000000000000000" pitchFamily="2" charset="0"/>
                <a:ea typeface="HelloTexas Medium" panose="02000603000000000000" pitchFamily="2" charset="0"/>
              </a:rPr>
              <a:t>Give me </a:t>
            </a:r>
          </a:p>
          <a:p>
            <a:pPr algn="ctr"/>
            <a:r>
              <a:rPr lang="en-US" sz="5400" noProof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osty's Winterland" panose="02000000000000000000" pitchFamily="2" charset="0"/>
                <a:ea typeface="HelloTexas Medium" panose="02000603000000000000" pitchFamily="2" charset="0"/>
              </a:rPr>
              <a:t>the books,please.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2CCBF7A-C637-584A-ADE8-A20C4C2351BE}"/>
              </a:ext>
            </a:extLst>
          </p:cNvPr>
          <p:cNvSpPr/>
          <p:nvPr/>
        </p:nvSpPr>
        <p:spPr>
          <a:xfrm>
            <a:off x="0" y="0"/>
            <a:ext cx="9906000" cy="6858000"/>
          </a:xfrm>
          <a:prstGeom prst="rect">
            <a:avLst/>
          </a:prstGeom>
          <a:noFill/>
          <a:ln w="152400">
            <a:solidFill>
              <a:srgbClr val="FB7DD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BD04F00-8458-B04F-B26C-3D727E2B9BA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232168" y="5969494"/>
            <a:ext cx="1462198" cy="74328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FF2C398-1E07-734E-AA6A-B352C313744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53223" y="-577742"/>
            <a:ext cx="2266767" cy="1648558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3E53C0E8-A155-4EA6-8786-1932E4935A47}"/>
              </a:ext>
            </a:extLst>
          </p:cNvPr>
          <p:cNvGrpSpPr/>
          <p:nvPr/>
        </p:nvGrpSpPr>
        <p:grpSpPr>
          <a:xfrm>
            <a:off x="-63278" y="3522254"/>
            <a:ext cx="2946203" cy="2768391"/>
            <a:chOff x="-63278" y="3522254"/>
            <a:chExt cx="2946203" cy="2768391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9157B46F-B56B-A84B-B241-DBFE9E8136C7}"/>
                </a:ext>
              </a:extLst>
            </p:cNvPr>
            <p:cNvSpPr/>
            <p:nvPr/>
          </p:nvSpPr>
          <p:spPr>
            <a:xfrm>
              <a:off x="241787" y="3522254"/>
              <a:ext cx="2641138" cy="2605111"/>
            </a:xfrm>
            <a:prstGeom prst="rect">
              <a:avLst/>
            </a:prstGeom>
            <a:solidFill>
              <a:srgbClr val="FFFA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B91086FD-1CBE-CD44-9BA1-555ABF382F3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-63278" y="3522254"/>
              <a:ext cx="1714655" cy="2768391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0F18FC8A-7A76-C844-9750-6EE5BF32684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651377" y="4114668"/>
              <a:ext cx="1146282" cy="1854826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F3E9CA7B-DEF0-432C-8F87-79146E704BD7}"/>
              </a:ext>
            </a:extLst>
          </p:cNvPr>
          <p:cNvGrpSpPr/>
          <p:nvPr/>
        </p:nvGrpSpPr>
        <p:grpSpPr>
          <a:xfrm>
            <a:off x="3048908" y="3522253"/>
            <a:ext cx="3297544" cy="2605111"/>
            <a:chOff x="3048908" y="3522253"/>
            <a:chExt cx="3297544" cy="2605111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CD1D81DD-E5A2-844E-80A5-5A33C2F55B4F}"/>
                </a:ext>
              </a:extLst>
            </p:cNvPr>
            <p:cNvSpPr/>
            <p:nvPr/>
          </p:nvSpPr>
          <p:spPr>
            <a:xfrm>
              <a:off x="3281997" y="3522253"/>
              <a:ext cx="3064455" cy="2605111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E879A56-A899-B34F-80BE-C45DB546DBC5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3048908" y="4246298"/>
              <a:ext cx="1609414" cy="1609414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8ABD7703-83D3-C144-BA2F-114D93865870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4292515" y="4141017"/>
              <a:ext cx="1937775" cy="1245367"/>
            </a:xfrm>
            <a:prstGeom prst="rect">
              <a:avLst/>
            </a:prstGeom>
          </p:spPr>
        </p:pic>
      </p:grp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24605B7-531E-214A-8112-BC6DD31E8D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>
            <a:duotone>
              <a:prstClr val="black"/>
              <a:schemeClr val="accent4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064092" y="1116808"/>
            <a:ext cx="812800" cy="812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3" name="Loser-Sound-Effects">
            <a:hlinkClick r:id="" action="ppaction://media"/>
            <a:extLst>
              <a:ext uri="{FF2B5EF4-FFF2-40B4-BE49-F238E27FC236}">
                <a16:creationId xmlns:a16="http://schemas.microsoft.com/office/drawing/2014/main" id="{7D0A8B03-F183-4042-A03E-3EB0C3B3D08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7767578" y="5548839"/>
            <a:ext cx="406400" cy="406400"/>
          </a:xfrm>
          <a:prstGeom prst="rect">
            <a:avLst/>
          </a:prstGeom>
        </p:spPr>
      </p:pic>
      <p:pic>
        <p:nvPicPr>
          <p:cNvPr id="27" name="Loser-Sound-Effects">
            <a:hlinkClick r:id="" action="ppaction://media"/>
            <a:extLst>
              <a:ext uri="{FF2B5EF4-FFF2-40B4-BE49-F238E27FC236}">
                <a16:creationId xmlns:a16="http://schemas.microsoft.com/office/drawing/2014/main" id="{DC82004A-4DA1-4532-BB2C-AD49FE1C7B8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4724180" y="5991580"/>
            <a:ext cx="406400" cy="406400"/>
          </a:xfrm>
          <a:prstGeom prst="rect">
            <a:avLst/>
          </a:prstGeom>
        </p:spPr>
      </p:pic>
      <p:pic>
        <p:nvPicPr>
          <p:cNvPr id="29" name="Children-Yay_-Sound-Effect.ma4">
            <a:hlinkClick r:id="" action="ppaction://media"/>
            <a:extLst>
              <a:ext uri="{FF2B5EF4-FFF2-40B4-BE49-F238E27FC236}">
                <a16:creationId xmlns:a16="http://schemas.microsoft.com/office/drawing/2014/main" id="{A713CF31-B5D2-48A3-81FE-BD5B2A9CAFC9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550689" y="5889813"/>
            <a:ext cx="406400" cy="442006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5AFF2522-7BB1-45B4-91AC-88DF921658E5}"/>
              </a:ext>
            </a:extLst>
          </p:cNvPr>
          <p:cNvGrpSpPr/>
          <p:nvPr/>
        </p:nvGrpSpPr>
        <p:grpSpPr>
          <a:xfrm>
            <a:off x="3422277" y="6071347"/>
            <a:ext cx="3416606" cy="740728"/>
            <a:chOff x="3463675" y="6144583"/>
            <a:chExt cx="3333809" cy="594256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9540F6C9-EDAB-413D-9B7D-147738C91597}"/>
                </a:ext>
              </a:extLst>
            </p:cNvPr>
            <p:cNvSpPr/>
            <p:nvPr/>
          </p:nvSpPr>
          <p:spPr>
            <a:xfrm>
              <a:off x="3904611" y="6297693"/>
              <a:ext cx="2455845" cy="441146"/>
            </a:xfrm>
            <a:prstGeom prst="rect">
              <a:avLst/>
            </a:prstGeom>
            <a:noFill/>
          </p:spPr>
          <p:txBody>
            <a:bodyPr wrap="square" lIns="132080" tIns="66040" rIns="132080" bIns="66040">
              <a:spAutoFit/>
            </a:bodyPr>
            <a:lstStyle/>
            <a:p>
              <a:pPr algn="ctr"/>
              <a:r>
                <a:rPr lang="en-US" sz="2000" noProof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Jokerman" panose="04090605060D06020702" pitchFamily="82" charset="0"/>
                  <a:ea typeface="HelloTexas Medium" panose="02000603000000000000" pitchFamily="2" charset="0"/>
                </a:rPr>
                <a:t>bilgeceingilizce</a:t>
              </a:r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1EF7E316-C749-4289-BB73-73D526D762F1}"/>
                </a:ext>
              </a:extLst>
            </p:cNvPr>
            <p:cNvGrpSpPr/>
            <p:nvPr/>
          </p:nvGrpSpPr>
          <p:grpSpPr>
            <a:xfrm>
              <a:off x="3463675" y="6144583"/>
              <a:ext cx="3333809" cy="587055"/>
              <a:chOff x="3772962" y="6144583"/>
              <a:chExt cx="2600510" cy="587055"/>
            </a:xfrm>
          </p:grpSpPr>
          <p:pic>
            <p:nvPicPr>
              <p:cNvPr id="34" name="Picture 33">
                <a:extLst>
                  <a:ext uri="{FF2B5EF4-FFF2-40B4-BE49-F238E27FC236}">
                    <a16:creationId xmlns:a16="http://schemas.microsoft.com/office/drawing/2014/main" id="{D57A404D-C6EC-4677-B59C-4BA07030BF4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5750010" y="6144583"/>
                <a:ext cx="623462" cy="587055"/>
              </a:xfrm>
              <a:prstGeom prst="rect">
                <a:avLst/>
              </a:prstGeom>
            </p:spPr>
          </p:pic>
          <p:pic>
            <p:nvPicPr>
              <p:cNvPr id="35" name="Picture 34">
                <a:extLst>
                  <a:ext uri="{FF2B5EF4-FFF2-40B4-BE49-F238E27FC236}">
                    <a16:creationId xmlns:a16="http://schemas.microsoft.com/office/drawing/2014/main" id="{EA5CAC4B-7AD8-4B20-BD87-AB751F9B84F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3772962" y="6144583"/>
                <a:ext cx="623462" cy="587055"/>
              </a:xfrm>
              <a:prstGeom prst="rect">
                <a:avLst/>
              </a:prstGeom>
            </p:spPr>
          </p:pic>
        </p:grpSp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08C6F17A-0E34-47F3-A5A5-93F15AD1D061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164466" y="2736655"/>
            <a:ext cx="807944" cy="80794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9384CFE-57F7-44F5-A615-005B3D1B5CBF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4241395" y="2422492"/>
            <a:ext cx="1093170" cy="109317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9F86D28-8912-4827-805D-A013725F3493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7262461" y="2547266"/>
            <a:ext cx="996987" cy="96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806042"/>
      </p:ext>
    </p:extLst>
  </p:cSld>
  <p:clrMapOvr>
    <a:masterClrMapping/>
  </p:clrMapOvr>
  <p:transition spd="slow" advClick="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showWhenStopped="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showWhenStopped="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7036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4575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4575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E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F4220F2-6491-5B42-9681-165B41B66BD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86972" y="3327155"/>
            <a:ext cx="3802649" cy="3102161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827CF79D-5111-2E42-A9F6-93935A38B9F5}"/>
              </a:ext>
            </a:extLst>
          </p:cNvPr>
          <p:cNvSpPr/>
          <p:nvPr/>
        </p:nvSpPr>
        <p:spPr>
          <a:xfrm>
            <a:off x="3001717" y="986437"/>
            <a:ext cx="6044347" cy="1056700"/>
          </a:xfrm>
          <a:prstGeom prst="rect">
            <a:avLst/>
          </a:prstGeom>
          <a:noFill/>
        </p:spPr>
        <p:txBody>
          <a:bodyPr wrap="none" lIns="132080" tIns="66040" rIns="132080" bIns="66040">
            <a:spAutoFit/>
          </a:bodyPr>
          <a:lstStyle/>
          <a:p>
            <a:pPr algn="ctr"/>
            <a:r>
              <a:rPr lang="en-US" sz="6000" noProof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osty's Winterland" panose="02000000000000000000" pitchFamily="2" charset="0"/>
                <a:ea typeface="HelloTexas Medium" panose="02000603000000000000" pitchFamily="2" charset="0"/>
              </a:rPr>
              <a:t>Stay in line,please.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2CCBF7A-C637-584A-ADE8-A20C4C2351BE}"/>
              </a:ext>
            </a:extLst>
          </p:cNvPr>
          <p:cNvSpPr/>
          <p:nvPr/>
        </p:nvSpPr>
        <p:spPr>
          <a:xfrm>
            <a:off x="0" y="0"/>
            <a:ext cx="9906000" cy="6858000"/>
          </a:xfrm>
          <a:prstGeom prst="rect">
            <a:avLst/>
          </a:prstGeom>
          <a:noFill/>
          <a:ln w="152400">
            <a:solidFill>
              <a:srgbClr val="FB7DD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BD04F00-8458-B04F-B26C-3D727E2B9BA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232168" y="5969494"/>
            <a:ext cx="1462198" cy="74328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FF2C398-1E07-734E-AA6A-B352C313744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53223" y="-577742"/>
            <a:ext cx="2266767" cy="1648558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1712A263-F1DF-47EB-9281-3F9F96056B43}"/>
              </a:ext>
            </a:extLst>
          </p:cNvPr>
          <p:cNvGrpSpPr/>
          <p:nvPr/>
        </p:nvGrpSpPr>
        <p:grpSpPr>
          <a:xfrm>
            <a:off x="-54224" y="3522254"/>
            <a:ext cx="3199050" cy="2618376"/>
            <a:chOff x="-54224" y="3522254"/>
            <a:chExt cx="3199050" cy="2618376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9157B46F-B56B-A84B-B241-DBFE9E8136C7}"/>
                </a:ext>
              </a:extLst>
            </p:cNvPr>
            <p:cNvSpPr/>
            <p:nvPr/>
          </p:nvSpPr>
          <p:spPr>
            <a:xfrm>
              <a:off x="241787" y="3522254"/>
              <a:ext cx="2641138" cy="2605111"/>
            </a:xfrm>
            <a:prstGeom prst="rect">
              <a:avLst/>
            </a:prstGeom>
            <a:solidFill>
              <a:srgbClr val="FFFA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B91086FD-1CBE-CD44-9BA1-555ABF382F3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-54224" y="3768402"/>
              <a:ext cx="1469284" cy="2372228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798DF127-323F-2941-8E66-BF65955DA41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 flipH="1">
              <a:off x="810113" y="4511695"/>
              <a:ext cx="1375877" cy="1550284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6F073A9-443B-1849-B442-05A6637DBD61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1859966" y="4593070"/>
              <a:ext cx="1284860" cy="850018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FCF49207-B264-4AD6-BD51-F7CFEAEBD7CC}"/>
              </a:ext>
            </a:extLst>
          </p:cNvPr>
          <p:cNvGrpSpPr/>
          <p:nvPr/>
        </p:nvGrpSpPr>
        <p:grpSpPr>
          <a:xfrm>
            <a:off x="3021897" y="4044942"/>
            <a:ext cx="3643000" cy="2131730"/>
            <a:chOff x="3021897" y="4044942"/>
            <a:chExt cx="3643000" cy="2131730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E16A233D-4591-EA44-BC2A-45CE114DCEF1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4086767" y="4044942"/>
              <a:ext cx="2578130" cy="1701739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B69D195F-EFA5-1340-9505-46CCBB5F6801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3021897" y="4621416"/>
              <a:ext cx="1555256" cy="1555256"/>
            </a:xfrm>
            <a:prstGeom prst="rect">
              <a:avLst/>
            </a:prstGeom>
          </p:spPr>
        </p:pic>
      </p:grpSp>
      <p:pic>
        <p:nvPicPr>
          <p:cNvPr id="33" name="stayline">
            <a:hlinkClick r:id="" action="ppaction://media"/>
            <a:extLst>
              <a:ext uri="{FF2B5EF4-FFF2-40B4-BE49-F238E27FC236}">
                <a16:creationId xmlns:a16="http://schemas.microsoft.com/office/drawing/2014/main" id="{13331889-1301-CD45-9DEF-3305D3FF10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>
            <a:duotone>
              <a:prstClr val="black"/>
              <a:schemeClr val="accent4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071932" y="1114785"/>
            <a:ext cx="812800" cy="812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3" name="Loser-Sound-Effects">
            <a:hlinkClick r:id="" action="ppaction://media"/>
            <a:extLst>
              <a:ext uri="{FF2B5EF4-FFF2-40B4-BE49-F238E27FC236}">
                <a16:creationId xmlns:a16="http://schemas.microsoft.com/office/drawing/2014/main" id="{8CF184D7-5E30-4002-B26C-889AD45A9BC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81346" y="5973472"/>
            <a:ext cx="406400" cy="406400"/>
          </a:xfrm>
          <a:prstGeom prst="rect">
            <a:avLst/>
          </a:prstGeom>
        </p:spPr>
      </p:pic>
      <p:pic>
        <p:nvPicPr>
          <p:cNvPr id="27" name="Loser-Sound-Effects">
            <a:hlinkClick r:id="" action="ppaction://media"/>
            <a:extLst>
              <a:ext uri="{FF2B5EF4-FFF2-40B4-BE49-F238E27FC236}">
                <a16:creationId xmlns:a16="http://schemas.microsoft.com/office/drawing/2014/main" id="{3290F2EA-FBB5-4A99-A461-EAEA64C24B4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7678000" y="5465163"/>
            <a:ext cx="406400" cy="406400"/>
          </a:xfrm>
          <a:prstGeom prst="rect">
            <a:avLst/>
          </a:prstGeom>
        </p:spPr>
      </p:pic>
      <p:pic>
        <p:nvPicPr>
          <p:cNvPr id="28" name="Children-Yay_-Sound-Effect.ma4">
            <a:hlinkClick r:id="" action="ppaction://media"/>
            <a:extLst>
              <a:ext uri="{FF2B5EF4-FFF2-40B4-BE49-F238E27FC236}">
                <a16:creationId xmlns:a16="http://schemas.microsoft.com/office/drawing/2014/main" id="{5C866DD0-A33E-4DB4-B9DA-716A41AE75B1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5258207" y="5820189"/>
            <a:ext cx="406400" cy="442006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7F390D86-44CF-46D7-B919-F15FC1A64EFD}"/>
              </a:ext>
            </a:extLst>
          </p:cNvPr>
          <p:cNvGrpSpPr/>
          <p:nvPr/>
        </p:nvGrpSpPr>
        <p:grpSpPr>
          <a:xfrm>
            <a:off x="3422277" y="6071347"/>
            <a:ext cx="3416606" cy="740728"/>
            <a:chOff x="3463675" y="6144583"/>
            <a:chExt cx="3333809" cy="594256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C097E005-541E-4E39-B4E9-01F7685F399C}"/>
                </a:ext>
              </a:extLst>
            </p:cNvPr>
            <p:cNvSpPr/>
            <p:nvPr/>
          </p:nvSpPr>
          <p:spPr>
            <a:xfrm>
              <a:off x="3904611" y="6297693"/>
              <a:ext cx="2455845" cy="441146"/>
            </a:xfrm>
            <a:prstGeom prst="rect">
              <a:avLst/>
            </a:prstGeom>
            <a:noFill/>
          </p:spPr>
          <p:txBody>
            <a:bodyPr wrap="square" lIns="132080" tIns="66040" rIns="132080" bIns="66040">
              <a:spAutoFit/>
            </a:bodyPr>
            <a:lstStyle/>
            <a:p>
              <a:pPr algn="ctr"/>
              <a:r>
                <a:rPr lang="en-US" sz="2000" noProof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Jokerman" panose="04090605060D06020702" pitchFamily="82" charset="0"/>
                  <a:ea typeface="HelloTexas Medium" panose="02000603000000000000" pitchFamily="2" charset="0"/>
                </a:rPr>
                <a:t>bilgeceingilizce</a:t>
              </a:r>
            </a:p>
          </p:txBody>
        </p: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7255AAFF-F342-4FA2-ABE5-E432DFD5E888}"/>
                </a:ext>
              </a:extLst>
            </p:cNvPr>
            <p:cNvGrpSpPr/>
            <p:nvPr/>
          </p:nvGrpSpPr>
          <p:grpSpPr>
            <a:xfrm>
              <a:off x="3463675" y="6144583"/>
              <a:ext cx="3333809" cy="587055"/>
              <a:chOff x="3772962" y="6144583"/>
              <a:chExt cx="2600510" cy="587055"/>
            </a:xfrm>
          </p:grpSpPr>
          <p:pic>
            <p:nvPicPr>
              <p:cNvPr id="36" name="Picture 35">
                <a:extLst>
                  <a:ext uri="{FF2B5EF4-FFF2-40B4-BE49-F238E27FC236}">
                    <a16:creationId xmlns:a16="http://schemas.microsoft.com/office/drawing/2014/main" id="{9B936766-F235-486E-845B-1411ADD541B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5750010" y="6144583"/>
                <a:ext cx="623462" cy="587055"/>
              </a:xfrm>
              <a:prstGeom prst="rect">
                <a:avLst/>
              </a:prstGeom>
            </p:spPr>
          </p:pic>
          <p:pic>
            <p:nvPicPr>
              <p:cNvPr id="37" name="Picture 36">
                <a:extLst>
                  <a:ext uri="{FF2B5EF4-FFF2-40B4-BE49-F238E27FC236}">
                    <a16:creationId xmlns:a16="http://schemas.microsoft.com/office/drawing/2014/main" id="{27E7BDE8-C74E-4E34-9282-A6863FD1A67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3772962" y="6144583"/>
                <a:ext cx="623462" cy="587055"/>
              </a:xfrm>
              <a:prstGeom prst="rect">
                <a:avLst/>
              </a:prstGeom>
            </p:spPr>
          </p:pic>
        </p:grpSp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2664DE1A-F0C7-4F49-8663-05C71D4F62B7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4450263" y="3234551"/>
            <a:ext cx="807944" cy="80794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4501CDA-5667-4580-8709-9ADFD363DC48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37961" y="2335830"/>
            <a:ext cx="1093170" cy="109317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9C2E832-E352-4637-A711-9A83545788F8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605364" y="2701909"/>
            <a:ext cx="996987" cy="96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576581"/>
      </p:ext>
    </p:extLst>
  </p:cSld>
  <p:clrMapOvr>
    <a:masterClrMapping/>
  </p:clrMapOvr>
  <p:transition spd="slow" advClick="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3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showWhenStopped="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showWhenStopped="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4575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7036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4575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E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F4220F2-6491-5B42-9681-165B41B66BD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86972" y="3327155"/>
            <a:ext cx="3802649" cy="3102161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827CF79D-5111-2E42-A9F6-93935A38B9F5}"/>
              </a:ext>
            </a:extLst>
          </p:cNvPr>
          <p:cNvSpPr/>
          <p:nvPr/>
        </p:nvSpPr>
        <p:spPr>
          <a:xfrm>
            <a:off x="3230948" y="441835"/>
            <a:ext cx="4116704" cy="1795363"/>
          </a:xfrm>
          <a:prstGeom prst="rect">
            <a:avLst/>
          </a:prstGeom>
          <a:noFill/>
        </p:spPr>
        <p:txBody>
          <a:bodyPr wrap="square" lIns="132080" tIns="66040" rIns="132080" bIns="66040">
            <a:spAutoFit/>
          </a:bodyPr>
          <a:lstStyle/>
          <a:p>
            <a:pPr algn="ctr"/>
            <a:r>
              <a:rPr lang="tr-TR" sz="5400" noProof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osty's Winterland" panose="02000000000000000000" pitchFamily="2" charset="0"/>
                <a:ea typeface="HelloTexas Medium" panose="02000603000000000000" pitchFamily="2" charset="0"/>
              </a:rPr>
              <a:t>Go back </a:t>
            </a:r>
          </a:p>
          <a:p>
            <a:pPr algn="ctr"/>
            <a:r>
              <a:rPr lang="tr-TR" sz="5400" noProof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osty's Winterland" panose="02000000000000000000" pitchFamily="2" charset="0"/>
                <a:ea typeface="HelloTexas Medium" panose="02000603000000000000" pitchFamily="2" charset="0"/>
              </a:rPr>
              <a:t>to your place</a:t>
            </a:r>
            <a:r>
              <a:rPr lang="en-US" sz="5400" noProof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osty's Winterland" panose="02000000000000000000" pitchFamily="2" charset="0"/>
                <a:ea typeface="HelloTexas Medium" panose="02000603000000000000" pitchFamily="2" charset="0"/>
              </a:rPr>
              <a:t>.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2CCBF7A-C637-584A-ADE8-A20C4C2351BE}"/>
              </a:ext>
            </a:extLst>
          </p:cNvPr>
          <p:cNvSpPr/>
          <p:nvPr/>
        </p:nvSpPr>
        <p:spPr>
          <a:xfrm>
            <a:off x="0" y="0"/>
            <a:ext cx="9906000" cy="6858000"/>
          </a:xfrm>
          <a:prstGeom prst="rect">
            <a:avLst/>
          </a:prstGeom>
          <a:noFill/>
          <a:ln w="152400">
            <a:solidFill>
              <a:srgbClr val="FB7DD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BD04F00-8458-B04F-B26C-3D727E2B9BA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232168" y="5969494"/>
            <a:ext cx="1462198" cy="74328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FF2C398-1E07-734E-AA6A-B352C313744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53223" y="-577742"/>
            <a:ext cx="2266767" cy="1648558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1712A263-F1DF-47EB-9281-3F9F96056B43}"/>
              </a:ext>
            </a:extLst>
          </p:cNvPr>
          <p:cNvGrpSpPr/>
          <p:nvPr/>
        </p:nvGrpSpPr>
        <p:grpSpPr>
          <a:xfrm>
            <a:off x="-54224" y="3522254"/>
            <a:ext cx="3199050" cy="2618376"/>
            <a:chOff x="-54224" y="3522254"/>
            <a:chExt cx="3199050" cy="2618376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9157B46F-B56B-A84B-B241-DBFE9E8136C7}"/>
                </a:ext>
              </a:extLst>
            </p:cNvPr>
            <p:cNvSpPr/>
            <p:nvPr/>
          </p:nvSpPr>
          <p:spPr>
            <a:xfrm>
              <a:off x="241787" y="3522254"/>
              <a:ext cx="2641138" cy="2605111"/>
            </a:xfrm>
            <a:prstGeom prst="rect">
              <a:avLst/>
            </a:prstGeom>
            <a:solidFill>
              <a:srgbClr val="FFFA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B91086FD-1CBE-CD44-9BA1-555ABF382F3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-54224" y="3768402"/>
              <a:ext cx="1469284" cy="2372228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798DF127-323F-2941-8E66-BF65955DA41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 flipH="1">
              <a:off x="810113" y="4511695"/>
              <a:ext cx="1375877" cy="1550284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6F073A9-443B-1849-B442-05A6637DBD61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1859966" y="4593070"/>
              <a:ext cx="1284860" cy="850018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FCF49207-B264-4AD6-BD51-F7CFEAEBD7CC}"/>
              </a:ext>
            </a:extLst>
          </p:cNvPr>
          <p:cNvGrpSpPr/>
          <p:nvPr/>
        </p:nvGrpSpPr>
        <p:grpSpPr>
          <a:xfrm>
            <a:off x="3021897" y="4044942"/>
            <a:ext cx="3643000" cy="2131730"/>
            <a:chOff x="3021897" y="4044942"/>
            <a:chExt cx="3643000" cy="2131730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E16A233D-4591-EA44-BC2A-45CE114DCEF1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4086767" y="4044942"/>
              <a:ext cx="2578130" cy="1701739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B69D195F-EFA5-1340-9505-46CCBB5F6801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3021897" y="4621416"/>
              <a:ext cx="1555256" cy="1555256"/>
            </a:xfrm>
            <a:prstGeom prst="rect">
              <a:avLst/>
            </a:prstGeom>
          </p:spPr>
        </p:pic>
      </p:grpSp>
      <p:pic>
        <p:nvPicPr>
          <p:cNvPr id="23" name="Loser-Sound-Effects">
            <a:hlinkClick r:id="" action="ppaction://media"/>
            <a:extLst>
              <a:ext uri="{FF2B5EF4-FFF2-40B4-BE49-F238E27FC236}">
                <a16:creationId xmlns:a16="http://schemas.microsoft.com/office/drawing/2014/main" id="{8CF184D7-5E30-4002-B26C-889AD45A9B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4948995" y="5809870"/>
            <a:ext cx="406400" cy="406400"/>
          </a:xfrm>
          <a:prstGeom prst="rect">
            <a:avLst/>
          </a:prstGeom>
        </p:spPr>
      </p:pic>
      <p:pic>
        <p:nvPicPr>
          <p:cNvPr id="27" name="Loser-Sound-Effects">
            <a:hlinkClick r:id="" action="ppaction://media"/>
            <a:extLst>
              <a:ext uri="{FF2B5EF4-FFF2-40B4-BE49-F238E27FC236}">
                <a16:creationId xmlns:a16="http://schemas.microsoft.com/office/drawing/2014/main" id="{3290F2EA-FBB5-4A99-A461-EAEA64C24B4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7678000" y="5465163"/>
            <a:ext cx="406400" cy="406400"/>
          </a:xfrm>
          <a:prstGeom prst="rect">
            <a:avLst/>
          </a:prstGeom>
        </p:spPr>
      </p:pic>
      <p:pic>
        <p:nvPicPr>
          <p:cNvPr id="28" name="Children-Yay_-Sound-Effect.ma4">
            <a:hlinkClick r:id="" action="ppaction://media"/>
            <a:extLst>
              <a:ext uri="{FF2B5EF4-FFF2-40B4-BE49-F238E27FC236}">
                <a16:creationId xmlns:a16="http://schemas.microsoft.com/office/drawing/2014/main" id="{5C866DD0-A33E-4DB4-B9DA-716A41AE75B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3527" y="5970564"/>
            <a:ext cx="406400" cy="442006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7F390D86-44CF-46D7-B919-F15FC1A64EFD}"/>
              </a:ext>
            </a:extLst>
          </p:cNvPr>
          <p:cNvGrpSpPr/>
          <p:nvPr/>
        </p:nvGrpSpPr>
        <p:grpSpPr>
          <a:xfrm>
            <a:off x="3422277" y="6071347"/>
            <a:ext cx="3416606" cy="740728"/>
            <a:chOff x="3463675" y="6144583"/>
            <a:chExt cx="3333809" cy="594256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C097E005-541E-4E39-B4E9-01F7685F399C}"/>
                </a:ext>
              </a:extLst>
            </p:cNvPr>
            <p:cNvSpPr/>
            <p:nvPr/>
          </p:nvSpPr>
          <p:spPr>
            <a:xfrm>
              <a:off x="3904611" y="6297693"/>
              <a:ext cx="2455845" cy="441146"/>
            </a:xfrm>
            <a:prstGeom prst="rect">
              <a:avLst/>
            </a:prstGeom>
            <a:noFill/>
          </p:spPr>
          <p:txBody>
            <a:bodyPr wrap="square" lIns="132080" tIns="66040" rIns="132080" bIns="66040">
              <a:spAutoFit/>
            </a:bodyPr>
            <a:lstStyle/>
            <a:p>
              <a:pPr algn="ctr"/>
              <a:r>
                <a:rPr lang="en-US" sz="2000" noProof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Jokerman" panose="04090605060D06020702" pitchFamily="82" charset="0"/>
                  <a:ea typeface="HelloTexas Medium" panose="02000603000000000000" pitchFamily="2" charset="0"/>
                </a:rPr>
                <a:t>bilgeceingilizce</a:t>
              </a:r>
            </a:p>
          </p:txBody>
        </p: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7255AAFF-F342-4FA2-ABE5-E432DFD5E888}"/>
                </a:ext>
              </a:extLst>
            </p:cNvPr>
            <p:cNvGrpSpPr/>
            <p:nvPr/>
          </p:nvGrpSpPr>
          <p:grpSpPr>
            <a:xfrm>
              <a:off x="3463675" y="6144583"/>
              <a:ext cx="3333809" cy="587055"/>
              <a:chOff x="3772962" y="6144583"/>
              <a:chExt cx="2600510" cy="587055"/>
            </a:xfrm>
          </p:grpSpPr>
          <p:pic>
            <p:nvPicPr>
              <p:cNvPr id="36" name="Picture 35">
                <a:extLst>
                  <a:ext uri="{FF2B5EF4-FFF2-40B4-BE49-F238E27FC236}">
                    <a16:creationId xmlns:a16="http://schemas.microsoft.com/office/drawing/2014/main" id="{9B936766-F235-486E-845B-1411ADD541B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5750010" y="6144583"/>
                <a:ext cx="623462" cy="587055"/>
              </a:xfrm>
              <a:prstGeom prst="rect">
                <a:avLst/>
              </a:prstGeom>
            </p:spPr>
          </p:pic>
          <p:pic>
            <p:nvPicPr>
              <p:cNvPr id="37" name="Picture 36">
                <a:extLst>
                  <a:ext uri="{FF2B5EF4-FFF2-40B4-BE49-F238E27FC236}">
                    <a16:creationId xmlns:a16="http://schemas.microsoft.com/office/drawing/2014/main" id="{27E7BDE8-C74E-4E34-9282-A6863FD1A67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3772962" y="6144583"/>
                <a:ext cx="623462" cy="587055"/>
              </a:xfrm>
              <a:prstGeom prst="rect">
                <a:avLst/>
              </a:prstGeom>
            </p:spPr>
          </p:pic>
        </p:grpSp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2664DE1A-F0C7-4F49-8663-05C71D4F62B7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080574" y="2671587"/>
            <a:ext cx="807944" cy="80794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4501CDA-5667-4580-8709-9ADFD363DC48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4384606" y="2846918"/>
            <a:ext cx="1093170" cy="109317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9C2E832-E352-4637-A711-9A83545788F8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7605364" y="2701909"/>
            <a:ext cx="996987" cy="964826"/>
          </a:xfrm>
          <a:prstGeom prst="rect">
            <a:avLst/>
          </a:prstGeom>
        </p:spPr>
      </p:pic>
      <p:pic>
        <p:nvPicPr>
          <p:cNvPr id="8" name="goback">
            <a:hlinkClick r:id="" action="ppaction://media"/>
            <a:extLst>
              <a:ext uri="{FF2B5EF4-FFF2-40B4-BE49-F238E27FC236}">
                <a16:creationId xmlns:a16="http://schemas.microsoft.com/office/drawing/2014/main" id="{573FF967-B4DE-9E4E-8591-6D7ABDC6A2DD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2">
            <a:duotone>
              <a:prstClr val="black"/>
              <a:schemeClr val="accent4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129386" y="1097283"/>
            <a:ext cx="812800" cy="812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901683223"/>
      </p:ext>
    </p:extLst>
  </p:cSld>
  <p:clrMapOvr>
    <a:masterClrMapping/>
  </p:clrMapOvr>
  <p:transition spd="slow" advClick="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8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showWhenStopped="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showWhenStopped="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7036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4575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4575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3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E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C1D3F466-2EBA-47D0-B3D4-87D26DE011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959" y="48413"/>
            <a:ext cx="9769287" cy="6742352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22CCBF7A-C637-584A-ADE8-A20C4C2351BE}"/>
              </a:ext>
            </a:extLst>
          </p:cNvPr>
          <p:cNvSpPr/>
          <p:nvPr/>
        </p:nvSpPr>
        <p:spPr>
          <a:xfrm>
            <a:off x="0" y="0"/>
            <a:ext cx="9906000" cy="6858000"/>
          </a:xfrm>
          <a:prstGeom prst="rect">
            <a:avLst/>
          </a:prstGeom>
          <a:noFill/>
          <a:ln w="152400">
            <a:solidFill>
              <a:srgbClr val="FB7DD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D55BD02E-FA68-4F0A-8F71-4E8C4C463CDA}"/>
              </a:ext>
            </a:extLst>
          </p:cNvPr>
          <p:cNvGrpSpPr/>
          <p:nvPr/>
        </p:nvGrpSpPr>
        <p:grpSpPr>
          <a:xfrm>
            <a:off x="3422277" y="6071347"/>
            <a:ext cx="3416606" cy="740728"/>
            <a:chOff x="3463675" y="6144583"/>
            <a:chExt cx="3333809" cy="594256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A3E69E6F-4CB6-B046-9B6C-6899120A7AB9}"/>
                </a:ext>
              </a:extLst>
            </p:cNvPr>
            <p:cNvSpPr/>
            <p:nvPr/>
          </p:nvSpPr>
          <p:spPr>
            <a:xfrm>
              <a:off x="3904611" y="6297693"/>
              <a:ext cx="2455845" cy="441146"/>
            </a:xfrm>
            <a:prstGeom prst="rect">
              <a:avLst/>
            </a:prstGeom>
            <a:noFill/>
          </p:spPr>
          <p:txBody>
            <a:bodyPr wrap="square" lIns="132080" tIns="66040" rIns="132080" bIns="66040">
              <a:spAutoFit/>
            </a:bodyPr>
            <a:lstStyle/>
            <a:p>
              <a:pPr algn="ctr"/>
              <a:r>
                <a:rPr lang="en-US" sz="2000" noProof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Jokerman" panose="04090605060D06020702" pitchFamily="82" charset="0"/>
                  <a:ea typeface="HelloTexas Medium" panose="02000603000000000000" pitchFamily="2" charset="0"/>
                </a:rPr>
                <a:t>bilgeceingilizce</a:t>
              </a:r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494F99B2-6776-F745-B323-757F6E46A252}"/>
                </a:ext>
              </a:extLst>
            </p:cNvPr>
            <p:cNvGrpSpPr/>
            <p:nvPr/>
          </p:nvGrpSpPr>
          <p:grpSpPr>
            <a:xfrm>
              <a:off x="3463675" y="6144583"/>
              <a:ext cx="3333809" cy="587055"/>
              <a:chOff x="3772962" y="6144583"/>
              <a:chExt cx="2600510" cy="587055"/>
            </a:xfrm>
          </p:grpSpPr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580C338F-95C3-C14F-BAAA-BBA81AC9B9F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750010" y="6144583"/>
                <a:ext cx="623462" cy="587055"/>
              </a:xfrm>
              <a:prstGeom prst="rect">
                <a:avLst/>
              </a:prstGeom>
            </p:spPr>
          </p:pic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9B6AD27A-6C69-6146-B5A3-E2DDD07E88A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772962" y="6144583"/>
                <a:ext cx="623462" cy="587055"/>
              </a:xfrm>
              <a:prstGeom prst="rect">
                <a:avLst/>
              </a:prstGeom>
            </p:spPr>
          </p:pic>
        </p:grpSp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11012E60-BCAC-4B61-9BFA-05B7724F1CF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62443" y="48413"/>
            <a:ext cx="2269598" cy="3718112"/>
          </a:xfrm>
          <a:prstGeom prst="rect">
            <a:avLst/>
          </a:prstGeom>
        </p:spPr>
      </p:pic>
      <p:pic>
        <p:nvPicPr>
          <p:cNvPr id="34" name="Robot Boogie - Quincas Moreira">
            <a:hlinkClick r:id="" action="ppaction://media"/>
            <a:extLst>
              <a:ext uri="{FF2B5EF4-FFF2-40B4-BE49-F238E27FC236}">
                <a16:creationId xmlns:a16="http://schemas.microsoft.com/office/drawing/2014/main" id="{5B8C4FBD-EEDB-4CEB-859F-FD0BB6FF86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07047" y="605899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095443"/>
      </p:ext>
    </p:extLst>
  </p:cSld>
  <p:clrMapOvr>
    <a:masterClrMapping/>
  </p:clrMapOvr>
  <p:transition spd="slow" advClick="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8515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E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827CF79D-5111-2E42-A9F6-93935A38B9F5}"/>
              </a:ext>
            </a:extLst>
          </p:cNvPr>
          <p:cNvSpPr/>
          <p:nvPr/>
        </p:nvSpPr>
        <p:spPr>
          <a:xfrm>
            <a:off x="3057765" y="678477"/>
            <a:ext cx="5232343" cy="1364476"/>
          </a:xfrm>
          <a:prstGeom prst="rect">
            <a:avLst/>
          </a:prstGeom>
          <a:noFill/>
        </p:spPr>
        <p:txBody>
          <a:bodyPr wrap="square" lIns="132080" tIns="66040" rIns="132080" bIns="66040">
            <a:spAutoFit/>
          </a:bodyPr>
          <a:lstStyle/>
          <a:p>
            <a:pPr algn="ctr"/>
            <a:r>
              <a:rPr lang="en-US" sz="8000" noProof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osty's Winterland" panose="02000000000000000000" pitchFamily="2" charset="0"/>
                <a:ea typeface="HelloTexas Medium" panose="02000603000000000000" pitchFamily="2" charset="0"/>
              </a:rPr>
              <a:t>Sit down.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8723DA9-C869-7C40-B302-4CA98FCC9AF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51148" y="3469340"/>
            <a:ext cx="1965158" cy="193283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210CE18-AC26-7B40-9D4C-4E297A96796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60170" y="3437020"/>
            <a:ext cx="2464167" cy="197638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71731A1-F57D-6046-8739-EDAA4459015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224337" y="2720393"/>
            <a:ext cx="2974694" cy="2971800"/>
          </a:xfrm>
          <a:prstGeom prst="rect">
            <a:avLst/>
          </a:prstGeom>
        </p:spPr>
      </p:pic>
      <p:pic>
        <p:nvPicPr>
          <p:cNvPr id="17" name="sit down">
            <a:hlinkClick r:id="" action="ppaction://media"/>
            <a:extLst>
              <a:ext uri="{FF2B5EF4-FFF2-40B4-BE49-F238E27FC236}">
                <a16:creationId xmlns:a16="http://schemas.microsoft.com/office/drawing/2014/main" id="{9AFF11F3-1077-FF42-9D42-8B7A015D8A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>
            <a:duotone>
              <a:prstClr val="black"/>
              <a:schemeClr val="accent4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133727" y="1068614"/>
            <a:ext cx="874168" cy="812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F32AB6DC-8F17-C143-9B65-62A3DDBF0F17}"/>
              </a:ext>
            </a:extLst>
          </p:cNvPr>
          <p:cNvSpPr/>
          <p:nvPr/>
        </p:nvSpPr>
        <p:spPr>
          <a:xfrm>
            <a:off x="0" y="0"/>
            <a:ext cx="9906000" cy="6858000"/>
          </a:xfrm>
          <a:prstGeom prst="rect">
            <a:avLst/>
          </a:prstGeom>
          <a:noFill/>
          <a:ln w="152400">
            <a:solidFill>
              <a:srgbClr val="FB7DD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69F57D2-1C8B-2E4E-A6EB-A78223EAD88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263136" y="5964531"/>
            <a:ext cx="1462198" cy="74328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DE221B2-70A9-1745-98DB-BBB188DE788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69795" y="-613838"/>
            <a:ext cx="2266767" cy="1648558"/>
          </a:xfrm>
          <a:prstGeom prst="rect">
            <a:avLst/>
          </a:prstGeom>
        </p:spPr>
      </p:pic>
      <p:pic>
        <p:nvPicPr>
          <p:cNvPr id="2" name="Children-Yay_-Sound-Effect.ma4">
            <a:hlinkClick r:id="" action="ppaction://media"/>
            <a:extLst>
              <a:ext uri="{FF2B5EF4-FFF2-40B4-BE49-F238E27FC236}">
                <a16:creationId xmlns:a16="http://schemas.microsoft.com/office/drawing/2014/main" id="{9689B698-CA9E-4D86-BCE6-457E6E85EA0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900316" y="5540188"/>
            <a:ext cx="406400" cy="442006"/>
          </a:xfrm>
          <a:prstGeom prst="rect">
            <a:avLst/>
          </a:prstGeom>
        </p:spPr>
      </p:pic>
      <p:pic>
        <p:nvPicPr>
          <p:cNvPr id="11" name="Loser-Sound-Effects">
            <a:hlinkClick r:id="" action="ppaction://media"/>
            <a:extLst>
              <a:ext uri="{FF2B5EF4-FFF2-40B4-BE49-F238E27FC236}">
                <a16:creationId xmlns:a16="http://schemas.microsoft.com/office/drawing/2014/main" id="{3382211A-21B7-485D-A0C3-C6CF2830B473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4789054" y="5516743"/>
            <a:ext cx="406400" cy="406400"/>
          </a:xfrm>
          <a:prstGeom prst="rect">
            <a:avLst/>
          </a:prstGeom>
        </p:spPr>
      </p:pic>
      <p:pic>
        <p:nvPicPr>
          <p:cNvPr id="24" name="Loser-Sound-Effects">
            <a:hlinkClick r:id="" action="ppaction://media"/>
            <a:extLst>
              <a:ext uri="{FF2B5EF4-FFF2-40B4-BE49-F238E27FC236}">
                <a16:creationId xmlns:a16="http://schemas.microsoft.com/office/drawing/2014/main" id="{69361377-82F3-414F-B812-596A8D736F29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7354291" y="5575794"/>
            <a:ext cx="406400" cy="406400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3B85D8EE-5E3C-4EB2-87D9-4A703A3A39C2}"/>
              </a:ext>
            </a:extLst>
          </p:cNvPr>
          <p:cNvGrpSpPr/>
          <p:nvPr/>
        </p:nvGrpSpPr>
        <p:grpSpPr>
          <a:xfrm>
            <a:off x="3422277" y="6071347"/>
            <a:ext cx="3416606" cy="740728"/>
            <a:chOff x="3463675" y="6144583"/>
            <a:chExt cx="3333809" cy="594256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0DF5EAD0-B5D9-4BA4-A88D-E4C3F6BD3203}"/>
                </a:ext>
              </a:extLst>
            </p:cNvPr>
            <p:cNvSpPr/>
            <p:nvPr/>
          </p:nvSpPr>
          <p:spPr>
            <a:xfrm>
              <a:off x="3904611" y="6297693"/>
              <a:ext cx="2455845" cy="441146"/>
            </a:xfrm>
            <a:prstGeom prst="rect">
              <a:avLst/>
            </a:prstGeom>
            <a:noFill/>
          </p:spPr>
          <p:txBody>
            <a:bodyPr wrap="square" lIns="132080" tIns="66040" rIns="132080" bIns="66040">
              <a:spAutoFit/>
            </a:bodyPr>
            <a:lstStyle/>
            <a:p>
              <a:pPr algn="ctr"/>
              <a:r>
                <a:rPr lang="en-US" sz="2000" noProof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Jokerman" panose="04090605060D06020702" pitchFamily="82" charset="0"/>
                  <a:ea typeface="HelloTexas Medium" panose="02000603000000000000" pitchFamily="2" charset="0"/>
                </a:rPr>
                <a:t>bilgeceingilizce</a:t>
              </a:r>
            </a:p>
          </p:txBody>
        </p: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66423D2D-3D5D-4D01-8605-9EA6BF5F8850}"/>
                </a:ext>
              </a:extLst>
            </p:cNvPr>
            <p:cNvGrpSpPr/>
            <p:nvPr/>
          </p:nvGrpSpPr>
          <p:grpSpPr>
            <a:xfrm>
              <a:off x="3463675" y="6144583"/>
              <a:ext cx="3333809" cy="587055"/>
              <a:chOff x="3772962" y="6144583"/>
              <a:chExt cx="2600510" cy="587055"/>
            </a:xfrm>
          </p:grpSpPr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00114551-577F-4B0D-90C9-479F2FF805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5750010" y="6144583"/>
                <a:ext cx="623462" cy="587055"/>
              </a:xfrm>
              <a:prstGeom prst="rect">
                <a:avLst/>
              </a:prstGeom>
            </p:spPr>
          </p:pic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925DCEB0-B870-4338-A7D7-71ABFB781F6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3772962" y="6144583"/>
                <a:ext cx="623462" cy="587055"/>
              </a:xfrm>
              <a:prstGeom prst="rect">
                <a:avLst/>
              </a:prstGeom>
            </p:spPr>
          </p:pic>
        </p:grp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B5D9C34C-EB31-464A-A44B-A1CC7674B6D5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628395" y="2629076"/>
            <a:ext cx="807944" cy="80794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6946683-CA71-41CD-9FC8-3131B0D46951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445668" y="2290763"/>
            <a:ext cx="1093170" cy="109317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23125D5-B60F-48B0-8640-3F7864D57FA2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504511" y="2237980"/>
            <a:ext cx="996987" cy="96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333981"/>
      </p:ext>
    </p:extLst>
  </p:cSld>
  <p:clrMapOvr>
    <a:masterClrMapping/>
  </p:clrMapOvr>
  <p:transition spd="slow" advClick="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47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showWhenStopped="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showWhenStopped="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57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70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E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827CF79D-5111-2E42-A9F6-93935A38B9F5}"/>
              </a:ext>
            </a:extLst>
          </p:cNvPr>
          <p:cNvSpPr/>
          <p:nvPr/>
        </p:nvSpPr>
        <p:spPr>
          <a:xfrm>
            <a:off x="2909979" y="974314"/>
            <a:ext cx="5116978" cy="1056700"/>
          </a:xfrm>
          <a:prstGeom prst="rect">
            <a:avLst/>
          </a:prstGeom>
          <a:noFill/>
        </p:spPr>
        <p:txBody>
          <a:bodyPr wrap="square" lIns="132080" tIns="66040" rIns="132080" bIns="66040">
            <a:spAutoFit/>
          </a:bodyPr>
          <a:lstStyle/>
          <a:p>
            <a:pPr algn="ctr"/>
            <a:r>
              <a:rPr lang="en-US" sz="6000" noProof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osty's Winterland" panose="02000000000000000000" pitchFamily="2" charset="0"/>
                <a:ea typeface="HelloTexas Medium" panose="02000603000000000000" pitchFamily="2" charset="0"/>
              </a:rPr>
              <a:t>May I go out?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8723DA9-C869-7C40-B302-4CA98FCC9AF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51148" y="3437020"/>
            <a:ext cx="1965158" cy="196515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210CE18-AC26-7B40-9D4C-4E297A96796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60170" y="3437020"/>
            <a:ext cx="2464167" cy="197638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71731A1-F57D-6046-8739-EDAA4459015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224337" y="2852473"/>
            <a:ext cx="2974694" cy="2971800"/>
          </a:xfrm>
          <a:prstGeom prst="rect">
            <a:avLst/>
          </a:prstGeom>
        </p:spPr>
      </p:pic>
      <p:pic>
        <p:nvPicPr>
          <p:cNvPr id="2" name="May i go out?">
            <a:hlinkClick r:id="" action="ppaction://media"/>
            <a:extLst>
              <a:ext uri="{FF2B5EF4-FFF2-40B4-BE49-F238E27FC236}">
                <a16:creationId xmlns:a16="http://schemas.microsoft.com/office/drawing/2014/main" id="{05BB7E82-4DB2-C04E-AC87-3A4FF89D2D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>
            <a:duotone>
              <a:prstClr val="black"/>
              <a:schemeClr val="accent4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044032" y="1068614"/>
            <a:ext cx="812800" cy="812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22CCBF7A-C637-584A-ADE8-A20C4C2351BE}"/>
              </a:ext>
            </a:extLst>
          </p:cNvPr>
          <p:cNvSpPr/>
          <p:nvPr/>
        </p:nvSpPr>
        <p:spPr>
          <a:xfrm>
            <a:off x="0" y="0"/>
            <a:ext cx="9906000" cy="6858000"/>
          </a:xfrm>
          <a:prstGeom prst="rect">
            <a:avLst/>
          </a:prstGeom>
          <a:noFill/>
          <a:ln w="152400">
            <a:solidFill>
              <a:srgbClr val="FB7DD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BD04F00-8458-B04F-B26C-3D727E2B9BA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232168" y="5969494"/>
            <a:ext cx="1462198" cy="74328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B57FDDE-E90B-B449-9216-20D55D437CC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21667" y="-613838"/>
            <a:ext cx="2266767" cy="1648558"/>
          </a:xfrm>
          <a:prstGeom prst="rect">
            <a:avLst/>
          </a:prstGeom>
        </p:spPr>
      </p:pic>
      <p:pic>
        <p:nvPicPr>
          <p:cNvPr id="17" name="Loser-Sound-Effects">
            <a:hlinkClick r:id="" action="ppaction://media"/>
            <a:extLst>
              <a:ext uri="{FF2B5EF4-FFF2-40B4-BE49-F238E27FC236}">
                <a16:creationId xmlns:a16="http://schemas.microsoft.com/office/drawing/2014/main" id="{F1AD8513-A5E8-4E3C-A1E0-484246A1869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4789054" y="5516743"/>
            <a:ext cx="406400" cy="406400"/>
          </a:xfrm>
          <a:prstGeom prst="rect">
            <a:avLst/>
          </a:prstGeom>
        </p:spPr>
      </p:pic>
      <p:pic>
        <p:nvPicPr>
          <p:cNvPr id="27" name="Loser-Sound-Effects">
            <a:hlinkClick r:id="" action="ppaction://media"/>
            <a:extLst>
              <a:ext uri="{FF2B5EF4-FFF2-40B4-BE49-F238E27FC236}">
                <a16:creationId xmlns:a16="http://schemas.microsoft.com/office/drawing/2014/main" id="{8F4B574C-69EE-461B-A8CE-3B5E60EA693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930527" y="5465943"/>
            <a:ext cx="406400" cy="406400"/>
          </a:xfrm>
          <a:prstGeom prst="rect">
            <a:avLst/>
          </a:prstGeom>
        </p:spPr>
      </p:pic>
      <p:pic>
        <p:nvPicPr>
          <p:cNvPr id="29" name="Children-Yay_-Sound-Effect.ma4">
            <a:hlinkClick r:id="" action="ppaction://media"/>
            <a:extLst>
              <a:ext uri="{FF2B5EF4-FFF2-40B4-BE49-F238E27FC236}">
                <a16:creationId xmlns:a16="http://schemas.microsoft.com/office/drawing/2014/main" id="{4BA2A174-ACD5-4D7D-99C4-B5EDFDF5D32A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7908850" y="5430337"/>
            <a:ext cx="406400" cy="442006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2239F428-AB39-43BE-922D-1F6D116A8E70}"/>
              </a:ext>
            </a:extLst>
          </p:cNvPr>
          <p:cNvGrpSpPr/>
          <p:nvPr/>
        </p:nvGrpSpPr>
        <p:grpSpPr>
          <a:xfrm>
            <a:off x="3422277" y="6071347"/>
            <a:ext cx="3416606" cy="740728"/>
            <a:chOff x="3463675" y="6144583"/>
            <a:chExt cx="3333809" cy="594256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DE8ED6A2-40CF-4D96-BEC0-5A61F68F605C}"/>
                </a:ext>
              </a:extLst>
            </p:cNvPr>
            <p:cNvSpPr/>
            <p:nvPr/>
          </p:nvSpPr>
          <p:spPr>
            <a:xfrm>
              <a:off x="3904611" y="6297693"/>
              <a:ext cx="2455845" cy="441146"/>
            </a:xfrm>
            <a:prstGeom prst="rect">
              <a:avLst/>
            </a:prstGeom>
            <a:noFill/>
          </p:spPr>
          <p:txBody>
            <a:bodyPr wrap="square" lIns="132080" tIns="66040" rIns="132080" bIns="66040">
              <a:spAutoFit/>
            </a:bodyPr>
            <a:lstStyle/>
            <a:p>
              <a:pPr algn="ctr"/>
              <a:r>
                <a:rPr lang="en-US" sz="2000" noProof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Jokerman" panose="04090605060D06020702" pitchFamily="82" charset="0"/>
                  <a:ea typeface="HelloTexas Medium" panose="02000603000000000000" pitchFamily="2" charset="0"/>
                </a:rPr>
                <a:t>bilgeceingilizce</a:t>
              </a:r>
            </a:p>
          </p:txBody>
        </p: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D00A0293-77FA-4EE6-B472-32D518D3E256}"/>
                </a:ext>
              </a:extLst>
            </p:cNvPr>
            <p:cNvGrpSpPr/>
            <p:nvPr/>
          </p:nvGrpSpPr>
          <p:grpSpPr>
            <a:xfrm>
              <a:off x="3463675" y="6144583"/>
              <a:ext cx="3333809" cy="587055"/>
              <a:chOff x="3772962" y="6144583"/>
              <a:chExt cx="2600510" cy="587055"/>
            </a:xfrm>
          </p:grpSpPr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id="{65FCDA63-E715-4190-8C85-830E83A5B71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5750010" y="6144583"/>
                <a:ext cx="623462" cy="587055"/>
              </a:xfrm>
              <a:prstGeom prst="rect">
                <a:avLst/>
              </a:prstGeom>
            </p:spPr>
          </p:pic>
          <p:pic>
            <p:nvPicPr>
              <p:cNvPr id="34" name="Picture 33">
                <a:extLst>
                  <a:ext uri="{FF2B5EF4-FFF2-40B4-BE49-F238E27FC236}">
                    <a16:creationId xmlns:a16="http://schemas.microsoft.com/office/drawing/2014/main" id="{07833F57-78CA-4B95-8050-4CDC48F1C5B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3772962" y="6144583"/>
                <a:ext cx="623462" cy="587055"/>
              </a:xfrm>
              <a:prstGeom prst="rect">
                <a:avLst/>
              </a:prstGeom>
            </p:spPr>
          </p:pic>
        </p:grp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AD0941ED-9887-4BDD-9C7F-957659B70B1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711684" y="2330045"/>
            <a:ext cx="807944" cy="80794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9DE377D-E0FC-4B8F-AFBB-D8D3477B661C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445668" y="2290763"/>
            <a:ext cx="1093170" cy="109317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D5CA525-4BE4-46E6-9A36-1A6836735329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675182" y="2480614"/>
            <a:ext cx="996987" cy="96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785186"/>
      </p:ext>
    </p:extLst>
  </p:cSld>
  <p:clrMapOvr>
    <a:masterClrMapping/>
  </p:clrMapOvr>
  <p:transition spd="slow" advClick="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showWhenStopped="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showWhenStopped="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4575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4575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7036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E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827CF79D-5111-2E42-A9F6-93935A38B9F5}"/>
              </a:ext>
            </a:extLst>
          </p:cNvPr>
          <p:cNvSpPr/>
          <p:nvPr/>
        </p:nvSpPr>
        <p:spPr>
          <a:xfrm>
            <a:off x="2874082" y="974314"/>
            <a:ext cx="6560387" cy="1149033"/>
          </a:xfrm>
          <a:prstGeom prst="rect">
            <a:avLst/>
          </a:prstGeom>
          <a:noFill/>
        </p:spPr>
        <p:txBody>
          <a:bodyPr wrap="none" lIns="132080" tIns="66040" rIns="132080" bIns="66040">
            <a:spAutoFit/>
          </a:bodyPr>
          <a:lstStyle/>
          <a:p>
            <a:pPr algn="ctr"/>
            <a:r>
              <a:rPr lang="en-US" sz="6600" noProof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osty's Winterland" panose="02000000000000000000" pitchFamily="2" charset="0"/>
                <a:ea typeface="HelloTexas Medium" panose="02000603000000000000" pitchFamily="2" charset="0"/>
              </a:rPr>
              <a:t>Open the window.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8723DA9-C869-7C40-B302-4CA98FCC9AF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51148" y="3437020"/>
            <a:ext cx="1965158" cy="196515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210CE18-AC26-7B40-9D4C-4E297A96796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60170" y="3437020"/>
            <a:ext cx="2464167" cy="197638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71731A1-F57D-6046-8739-EDAA4459015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224337" y="2852473"/>
            <a:ext cx="2974694" cy="297180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22CCBF7A-C637-584A-ADE8-A20C4C2351BE}"/>
              </a:ext>
            </a:extLst>
          </p:cNvPr>
          <p:cNvSpPr/>
          <p:nvPr/>
        </p:nvSpPr>
        <p:spPr>
          <a:xfrm>
            <a:off x="0" y="0"/>
            <a:ext cx="9906000" cy="6858000"/>
          </a:xfrm>
          <a:prstGeom prst="rect">
            <a:avLst/>
          </a:prstGeom>
          <a:noFill/>
          <a:ln w="152400">
            <a:solidFill>
              <a:srgbClr val="FB7DD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BD04F00-8458-B04F-B26C-3D727E2B9BA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232168" y="5969494"/>
            <a:ext cx="1462198" cy="74328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FF2C398-1E07-734E-AA6A-B352C313744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353223" y="-565710"/>
            <a:ext cx="2266767" cy="1648558"/>
          </a:xfrm>
          <a:prstGeom prst="rect">
            <a:avLst/>
          </a:prstGeom>
        </p:spPr>
      </p:pic>
      <p:pic>
        <p:nvPicPr>
          <p:cNvPr id="3" name="open window">
            <a:hlinkClick r:id="" action="ppaction://media"/>
            <a:extLst>
              <a:ext uri="{FF2B5EF4-FFF2-40B4-BE49-F238E27FC236}">
                <a16:creationId xmlns:a16="http://schemas.microsoft.com/office/drawing/2014/main" id="{843574A2-7720-2942-A39D-847853A183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>
            <a:duotone>
              <a:prstClr val="black"/>
              <a:schemeClr val="accent4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961446" y="1128289"/>
            <a:ext cx="812800" cy="812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6" name="Loser-Sound-Effects">
            <a:hlinkClick r:id="" action="ppaction://media"/>
            <a:extLst>
              <a:ext uri="{FF2B5EF4-FFF2-40B4-BE49-F238E27FC236}">
                <a16:creationId xmlns:a16="http://schemas.microsoft.com/office/drawing/2014/main" id="{695820F7-323D-4B61-A9FE-1430224176F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930527" y="5563094"/>
            <a:ext cx="406400" cy="406400"/>
          </a:xfrm>
          <a:prstGeom prst="rect">
            <a:avLst/>
          </a:prstGeom>
        </p:spPr>
      </p:pic>
      <p:pic>
        <p:nvPicPr>
          <p:cNvPr id="27" name="Loser-Sound-Effects">
            <a:hlinkClick r:id="" action="ppaction://media"/>
            <a:extLst>
              <a:ext uri="{FF2B5EF4-FFF2-40B4-BE49-F238E27FC236}">
                <a16:creationId xmlns:a16="http://schemas.microsoft.com/office/drawing/2014/main" id="{20B8B411-F2BC-41D3-8155-68B125C5C4C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7347527" y="5669143"/>
            <a:ext cx="406400" cy="406400"/>
          </a:xfrm>
          <a:prstGeom prst="rect">
            <a:avLst/>
          </a:prstGeom>
        </p:spPr>
      </p:pic>
      <p:pic>
        <p:nvPicPr>
          <p:cNvPr id="28" name="Children-Yay_-Sound-Effect.ma4">
            <a:hlinkClick r:id="" action="ppaction://media"/>
            <a:extLst>
              <a:ext uri="{FF2B5EF4-FFF2-40B4-BE49-F238E27FC236}">
                <a16:creationId xmlns:a16="http://schemas.microsoft.com/office/drawing/2014/main" id="{2524E6A1-7588-4AC0-A744-FA48C0EBA6E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4843633" y="5353880"/>
            <a:ext cx="406400" cy="442006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16158C55-F63D-4E3B-A008-A45FC0D38BED}"/>
              </a:ext>
            </a:extLst>
          </p:cNvPr>
          <p:cNvGrpSpPr/>
          <p:nvPr/>
        </p:nvGrpSpPr>
        <p:grpSpPr>
          <a:xfrm>
            <a:off x="3422277" y="6071347"/>
            <a:ext cx="3416606" cy="740728"/>
            <a:chOff x="3463675" y="6144583"/>
            <a:chExt cx="3333809" cy="594256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E198DDF5-A1D7-44DE-9F1F-E77FE70326F9}"/>
                </a:ext>
              </a:extLst>
            </p:cNvPr>
            <p:cNvSpPr/>
            <p:nvPr/>
          </p:nvSpPr>
          <p:spPr>
            <a:xfrm>
              <a:off x="3904611" y="6297693"/>
              <a:ext cx="2455845" cy="441146"/>
            </a:xfrm>
            <a:prstGeom prst="rect">
              <a:avLst/>
            </a:prstGeom>
            <a:noFill/>
          </p:spPr>
          <p:txBody>
            <a:bodyPr wrap="square" lIns="132080" tIns="66040" rIns="132080" bIns="66040">
              <a:spAutoFit/>
            </a:bodyPr>
            <a:lstStyle/>
            <a:p>
              <a:pPr algn="ctr"/>
              <a:r>
                <a:rPr lang="en-US" sz="2000" noProof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Jokerman" panose="04090605060D06020702" pitchFamily="82" charset="0"/>
                  <a:ea typeface="HelloTexas Medium" panose="02000603000000000000" pitchFamily="2" charset="0"/>
                </a:rPr>
                <a:t>bilgeceingilizce</a:t>
              </a:r>
            </a:p>
          </p:txBody>
        </p: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52E6795A-DD1E-4D5C-A7A4-FA5849A173F6}"/>
                </a:ext>
              </a:extLst>
            </p:cNvPr>
            <p:cNvGrpSpPr/>
            <p:nvPr/>
          </p:nvGrpSpPr>
          <p:grpSpPr>
            <a:xfrm>
              <a:off x="3463675" y="6144583"/>
              <a:ext cx="3333809" cy="587055"/>
              <a:chOff x="3772962" y="6144583"/>
              <a:chExt cx="2600510" cy="587055"/>
            </a:xfrm>
          </p:grpSpPr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E13636EB-8897-4EB6-BA2B-A01E4002FD1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5750010" y="6144583"/>
                <a:ext cx="623462" cy="587055"/>
              </a:xfrm>
              <a:prstGeom prst="rect">
                <a:avLst/>
              </a:prstGeom>
            </p:spPr>
          </p:pic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id="{A70C725D-0FA6-4233-BBCC-9D32D709A4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3772962" y="6144583"/>
                <a:ext cx="623462" cy="587055"/>
              </a:xfrm>
              <a:prstGeom prst="rect">
                <a:avLst/>
              </a:prstGeom>
            </p:spPr>
          </p:pic>
        </p:grp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47D6A886-9BA5-4040-85B0-8087D17A8B80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588282" y="2613036"/>
            <a:ext cx="807944" cy="80794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DD19A24-C5A3-42D2-BB50-6A6A4656D295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551407" y="2305888"/>
            <a:ext cx="1093170" cy="109317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566BAB8-2E66-4689-BF5D-8D8E6736FFAA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504511" y="2237980"/>
            <a:ext cx="996987" cy="96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490055"/>
      </p:ext>
    </p:extLst>
  </p:cSld>
  <p:clrMapOvr>
    <a:masterClrMapping/>
  </p:clrMapOvr>
  <p:transition spd="slow" advClick="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2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showWhenStopped="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showWhenStopped="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4575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7036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4575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E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10972A06-F94D-CA4E-B598-192FABD010B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43506" y="3124307"/>
            <a:ext cx="2533509" cy="2369887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AB546A5F-224A-4B02-8C17-4E1AD43D3F12}"/>
              </a:ext>
            </a:extLst>
          </p:cNvPr>
          <p:cNvGrpSpPr/>
          <p:nvPr/>
        </p:nvGrpSpPr>
        <p:grpSpPr>
          <a:xfrm>
            <a:off x="3633531" y="2544879"/>
            <a:ext cx="2437001" cy="3896287"/>
            <a:chOff x="3633531" y="2544879"/>
            <a:chExt cx="2437001" cy="3896287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2AB1D97-7D73-E649-838E-65A5AA9082D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633531" y="3092992"/>
              <a:ext cx="963612" cy="1864019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EB062DEE-0F03-9D40-B627-1FA66BFF175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flipH="1">
              <a:off x="4234670" y="2544879"/>
              <a:ext cx="1835862" cy="3896287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1F72F299-88D5-0C46-ACAF-304888F9E7F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09528" y="3412754"/>
            <a:ext cx="2348465" cy="2348465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827CF79D-5111-2E42-A9F6-93935A38B9F5}"/>
              </a:ext>
            </a:extLst>
          </p:cNvPr>
          <p:cNvSpPr/>
          <p:nvPr/>
        </p:nvSpPr>
        <p:spPr>
          <a:xfrm>
            <a:off x="2985248" y="792776"/>
            <a:ext cx="5700110" cy="1149033"/>
          </a:xfrm>
          <a:prstGeom prst="rect">
            <a:avLst/>
          </a:prstGeom>
          <a:noFill/>
        </p:spPr>
        <p:txBody>
          <a:bodyPr wrap="square" lIns="132080" tIns="66040" rIns="132080" bIns="66040">
            <a:spAutoFit/>
          </a:bodyPr>
          <a:lstStyle/>
          <a:p>
            <a:pPr algn="ctr"/>
            <a:r>
              <a:rPr lang="en-US" sz="6600" noProof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osty's Winterland" panose="02000000000000000000" pitchFamily="2" charset="0"/>
                <a:ea typeface="HelloTexas Medium" panose="02000603000000000000" pitchFamily="2" charset="0"/>
              </a:rPr>
              <a:t>May I come in?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2CCBF7A-C637-584A-ADE8-A20C4C2351BE}"/>
              </a:ext>
            </a:extLst>
          </p:cNvPr>
          <p:cNvSpPr/>
          <p:nvPr/>
        </p:nvSpPr>
        <p:spPr>
          <a:xfrm>
            <a:off x="0" y="0"/>
            <a:ext cx="9906000" cy="6858000"/>
          </a:xfrm>
          <a:prstGeom prst="rect">
            <a:avLst/>
          </a:prstGeom>
          <a:noFill/>
          <a:ln w="152400">
            <a:solidFill>
              <a:srgbClr val="FB7DD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BD04F00-8458-B04F-B26C-3D727E2B9BA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232168" y="5969494"/>
            <a:ext cx="1462198" cy="74328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FF2C398-1E07-734E-AA6A-B352C313744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353223" y="-565710"/>
            <a:ext cx="2266767" cy="1648558"/>
          </a:xfrm>
          <a:prstGeom prst="rect">
            <a:avLst/>
          </a:prstGeom>
        </p:spPr>
      </p:pic>
      <p:pic>
        <p:nvPicPr>
          <p:cNvPr id="31" name="May i come in">
            <a:hlinkClick r:id="" action="ppaction://media"/>
            <a:extLst>
              <a:ext uri="{FF2B5EF4-FFF2-40B4-BE49-F238E27FC236}">
                <a16:creationId xmlns:a16="http://schemas.microsoft.com/office/drawing/2014/main" id="{1DEF62EC-FA12-1F4D-8E6C-C254D636C3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>
            <a:duotone>
              <a:prstClr val="black"/>
              <a:schemeClr val="accent4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036482" y="1116936"/>
            <a:ext cx="812800" cy="812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4" name="Loser-Sound-Effects">
            <a:hlinkClick r:id="" action="ppaction://media"/>
            <a:extLst>
              <a:ext uri="{FF2B5EF4-FFF2-40B4-BE49-F238E27FC236}">
                <a16:creationId xmlns:a16="http://schemas.microsoft.com/office/drawing/2014/main" id="{C98B924A-7BDF-4960-AD87-9BB8DE3957E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150023" y="5903209"/>
            <a:ext cx="406400" cy="406400"/>
          </a:xfrm>
          <a:prstGeom prst="rect">
            <a:avLst/>
          </a:prstGeom>
        </p:spPr>
      </p:pic>
      <p:pic>
        <p:nvPicPr>
          <p:cNvPr id="25" name="Loser-Sound-Effects">
            <a:hlinkClick r:id="" action="ppaction://media"/>
            <a:extLst>
              <a:ext uri="{FF2B5EF4-FFF2-40B4-BE49-F238E27FC236}">
                <a16:creationId xmlns:a16="http://schemas.microsoft.com/office/drawing/2014/main" id="{88DCB5A6-D068-4D21-81EE-CFB8FFCA9A3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7747209" y="5437241"/>
            <a:ext cx="406400" cy="406400"/>
          </a:xfrm>
          <a:prstGeom prst="rect">
            <a:avLst/>
          </a:prstGeom>
        </p:spPr>
      </p:pic>
      <p:pic>
        <p:nvPicPr>
          <p:cNvPr id="26" name="Children-Yay_-Sound-Effect.ma4">
            <a:hlinkClick r:id="" action="ppaction://media"/>
            <a:extLst>
              <a:ext uri="{FF2B5EF4-FFF2-40B4-BE49-F238E27FC236}">
                <a16:creationId xmlns:a16="http://schemas.microsoft.com/office/drawing/2014/main" id="{79D08006-2078-4FD1-97EB-90E3B83E7A78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4953000" y="5747583"/>
            <a:ext cx="406400" cy="442006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D7DBCAC0-591B-4BE4-9FAE-41FD1E0E3FEB}"/>
              </a:ext>
            </a:extLst>
          </p:cNvPr>
          <p:cNvGrpSpPr/>
          <p:nvPr/>
        </p:nvGrpSpPr>
        <p:grpSpPr>
          <a:xfrm>
            <a:off x="3422277" y="6071347"/>
            <a:ext cx="3416606" cy="740728"/>
            <a:chOff x="3463675" y="6144583"/>
            <a:chExt cx="3333809" cy="594256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E435A713-0935-4355-9F03-FBF0E199C2E8}"/>
                </a:ext>
              </a:extLst>
            </p:cNvPr>
            <p:cNvSpPr/>
            <p:nvPr/>
          </p:nvSpPr>
          <p:spPr>
            <a:xfrm>
              <a:off x="3904611" y="6297693"/>
              <a:ext cx="2455845" cy="441146"/>
            </a:xfrm>
            <a:prstGeom prst="rect">
              <a:avLst/>
            </a:prstGeom>
            <a:noFill/>
          </p:spPr>
          <p:txBody>
            <a:bodyPr wrap="square" lIns="132080" tIns="66040" rIns="132080" bIns="66040">
              <a:spAutoFit/>
            </a:bodyPr>
            <a:lstStyle/>
            <a:p>
              <a:pPr algn="ctr"/>
              <a:r>
                <a:rPr lang="en-US" sz="2000" noProof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Jokerman" panose="04090605060D06020702" pitchFamily="82" charset="0"/>
                  <a:ea typeface="HelloTexas Medium" panose="02000603000000000000" pitchFamily="2" charset="0"/>
                </a:rPr>
                <a:t>bilgeceingilizce</a:t>
              </a:r>
            </a:p>
          </p:txBody>
        </p: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6C957A79-6650-4D43-BE80-4E115A1484F3}"/>
                </a:ext>
              </a:extLst>
            </p:cNvPr>
            <p:cNvGrpSpPr/>
            <p:nvPr/>
          </p:nvGrpSpPr>
          <p:grpSpPr>
            <a:xfrm>
              <a:off x="3463675" y="6144583"/>
              <a:ext cx="3333809" cy="587055"/>
              <a:chOff x="3772962" y="6144583"/>
              <a:chExt cx="2600510" cy="587055"/>
            </a:xfrm>
          </p:grpSpPr>
          <p:pic>
            <p:nvPicPr>
              <p:cNvPr id="35" name="Picture 34">
                <a:extLst>
                  <a:ext uri="{FF2B5EF4-FFF2-40B4-BE49-F238E27FC236}">
                    <a16:creationId xmlns:a16="http://schemas.microsoft.com/office/drawing/2014/main" id="{049FBAA7-15A6-41F2-8863-8C7541F8AA7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5750010" y="6144583"/>
                <a:ext cx="623462" cy="587055"/>
              </a:xfrm>
              <a:prstGeom prst="rect">
                <a:avLst/>
              </a:prstGeom>
            </p:spPr>
          </p:pic>
          <p:pic>
            <p:nvPicPr>
              <p:cNvPr id="36" name="Picture 35">
                <a:extLst>
                  <a:ext uri="{FF2B5EF4-FFF2-40B4-BE49-F238E27FC236}">
                    <a16:creationId xmlns:a16="http://schemas.microsoft.com/office/drawing/2014/main" id="{57AC2E2A-CD24-4401-AEB5-98179D2D8E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3772962" y="6144583"/>
                <a:ext cx="623462" cy="587055"/>
              </a:xfrm>
              <a:prstGeom prst="rect">
                <a:avLst/>
              </a:prstGeom>
            </p:spPr>
          </p:pic>
        </p:grp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7AD3115E-8BF5-489F-AD0A-77FAD0017D53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728610" y="2000967"/>
            <a:ext cx="807944" cy="80794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85DE37F-E728-46A6-842A-0547DC3B101A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63684" y="2124660"/>
            <a:ext cx="1093170" cy="109317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52AFF8A-1E13-4865-AAAF-F626CB0E619B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504511" y="2237980"/>
            <a:ext cx="996987" cy="96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952445"/>
      </p:ext>
    </p:extLst>
  </p:cSld>
  <p:clrMapOvr>
    <a:masterClrMapping/>
  </p:clrMapOvr>
  <p:transition spd="slow" advClick="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52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showWhenStopped="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showWhenStopped="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7036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4575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E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10972A06-F94D-CA4E-B598-192FABD010B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43506" y="3124307"/>
            <a:ext cx="2533509" cy="2369887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8AF565D8-7569-4DCC-A15F-324FFD9EF601}"/>
              </a:ext>
            </a:extLst>
          </p:cNvPr>
          <p:cNvGrpSpPr/>
          <p:nvPr/>
        </p:nvGrpSpPr>
        <p:grpSpPr>
          <a:xfrm>
            <a:off x="3633531" y="2544879"/>
            <a:ext cx="2437001" cy="3896287"/>
            <a:chOff x="3633531" y="2544879"/>
            <a:chExt cx="2437001" cy="3896287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2AB1D97-7D73-E649-838E-65A5AA9082D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633531" y="3092992"/>
              <a:ext cx="963612" cy="1864019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EB062DEE-0F03-9D40-B627-1FA66BFF175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flipH="1">
              <a:off x="4234670" y="2544879"/>
              <a:ext cx="1835862" cy="3896287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1F72F299-88D5-0C46-ACAF-304888F9E7F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09528" y="3412754"/>
            <a:ext cx="2348465" cy="2348465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827CF79D-5111-2E42-A9F6-93935A38B9F5}"/>
              </a:ext>
            </a:extLst>
          </p:cNvPr>
          <p:cNvSpPr/>
          <p:nvPr/>
        </p:nvSpPr>
        <p:spPr>
          <a:xfrm>
            <a:off x="2827081" y="846566"/>
            <a:ext cx="4326748" cy="1241365"/>
          </a:xfrm>
          <a:prstGeom prst="rect">
            <a:avLst/>
          </a:prstGeom>
          <a:noFill/>
        </p:spPr>
        <p:txBody>
          <a:bodyPr wrap="square" lIns="132080" tIns="66040" rIns="132080" bIns="66040">
            <a:spAutoFit/>
          </a:bodyPr>
          <a:lstStyle/>
          <a:p>
            <a:pPr algn="ctr"/>
            <a:r>
              <a:rPr lang="en-US" sz="7200" noProof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osty's Winterland" panose="02000000000000000000" pitchFamily="2" charset="0"/>
                <a:ea typeface="HelloTexas Medium" panose="02000603000000000000" pitchFamily="2" charset="0"/>
              </a:rPr>
              <a:t>Be quiet.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2CCBF7A-C637-584A-ADE8-A20C4C2351BE}"/>
              </a:ext>
            </a:extLst>
          </p:cNvPr>
          <p:cNvSpPr/>
          <p:nvPr/>
        </p:nvSpPr>
        <p:spPr>
          <a:xfrm>
            <a:off x="0" y="0"/>
            <a:ext cx="9906000" cy="6858000"/>
          </a:xfrm>
          <a:prstGeom prst="rect">
            <a:avLst/>
          </a:prstGeom>
          <a:noFill/>
          <a:ln w="152400">
            <a:solidFill>
              <a:srgbClr val="FB7DD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BD04F00-8458-B04F-B26C-3D727E2B9BA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232168" y="5969494"/>
            <a:ext cx="1462198" cy="74328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FF2C398-1E07-734E-AA6A-B352C313744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353223" y="-565710"/>
            <a:ext cx="2266767" cy="1648558"/>
          </a:xfrm>
          <a:prstGeom prst="rect">
            <a:avLst/>
          </a:prstGeom>
        </p:spPr>
      </p:pic>
      <p:pic>
        <p:nvPicPr>
          <p:cNvPr id="2" name="be quiet">
            <a:hlinkClick r:id="" action="ppaction://media"/>
            <a:extLst>
              <a:ext uri="{FF2B5EF4-FFF2-40B4-BE49-F238E27FC236}">
                <a16:creationId xmlns:a16="http://schemas.microsoft.com/office/drawing/2014/main" id="{3EA64C8F-E5BE-0743-B05F-922A8E5C56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>
            <a:duotone>
              <a:prstClr val="black"/>
              <a:schemeClr val="accent4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056059" y="1118944"/>
            <a:ext cx="812800" cy="812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8" name="Loser-Sound-Effects">
            <a:hlinkClick r:id="" action="ppaction://media"/>
            <a:extLst>
              <a:ext uri="{FF2B5EF4-FFF2-40B4-BE49-F238E27FC236}">
                <a16:creationId xmlns:a16="http://schemas.microsoft.com/office/drawing/2014/main" id="{82ED61F3-615C-4D35-A3BE-5DA17CDDEDE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4934209" y="5914479"/>
            <a:ext cx="406400" cy="406400"/>
          </a:xfrm>
          <a:prstGeom prst="rect">
            <a:avLst/>
          </a:prstGeom>
        </p:spPr>
      </p:pic>
      <p:pic>
        <p:nvPicPr>
          <p:cNvPr id="29" name="Loser-Sound-Effects">
            <a:hlinkClick r:id="" action="ppaction://media"/>
            <a:extLst>
              <a:ext uri="{FF2B5EF4-FFF2-40B4-BE49-F238E27FC236}">
                <a16:creationId xmlns:a16="http://schemas.microsoft.com/office/drawing/2014/main" id="{F8E8DE7C-AF40-4D36-9465-3BD8D415DD3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7707060" y="5528644"/>
            <a:ext cx="406400" cy="406400"/>
          </a:xfrm>
          <a:prstGeom prst="rect">
            <a:avLst/>
          </a:prstGeom>
        </p:spPr>
      </p:pic>
      <p:pic>
        <p:nvPicPr>
          <p:cNvPr id="30" name="Children-Yay_-Sound-Effect.ma4">
            <a:hlinkClick r:id="" action="ppaction://media"/>
            <a:extLst>
              <a:ext uri="{FF2B5EF4-FFF2-40B4-BE49-F238E27FC236}">
                <a16:creationId xmlns:a16="http://schemas.microsoft.com/office/drawing/2014/main" id="{20EFB60C-B905-46ED-B126-A139A979D16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9227" y="5702577"/>
            <a:ext cx="406400" cy="442006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4635A384-2CB9-4899-8F85-3F8F3299F53C}"/>
              </a:ext>
            </a:extLst>
          </p:cNvPr>
          <p:cNvGrpSpPr/>
          <p:nvPr/>
        </p:nvGrpSpPr>
        <p:grpSpPr>
          <a:xfrm>
            <a:off x="3422277" y="6071347"/>
            <a:ext cx="3416606" cy="740728"/>
            <a:chOff x="3463675" y="6144583"/>
            <a:chExt cx="3333809" cy="594256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167EA77B-2D1F-4332-AAD7-0A1B81AE5298}"/>
                </a:ext>
              </a:extLst>
            </p:cNvPr>
            <p:cNvSpPr/>
            <p:nvPr/>
          </p:nvSpPr>
          <p:spPr>
            <a:xfrm>
              <a:off x="3904611" y="6297693"/>
              <a:ext cx="2455845" cy="441146"/>
            </a:xfrm>
            <a:prstGeom prst="rect">
              <a:avLst/>
            </a:prstGeom>
            <a:noFill/>
          </p:spPr>
          <p:txBody>
            <a:bodyPr wrap="square" lIns="132080" tIns="66040" rIns="132080" bIns="66040">
              <a:spAutoFit/>
            </a:bodyPr>
            <a:lstStyle/>
            <a:p>
              <a:pPr algn="ctr"/>
              <a:r>
                <a:rPr lang="en-US" sz="2000" noProof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Jokerman" panose="04090605060D06020702" pitchFamily="82" charset="0"/>
                  <a:ea typeface="HelloTexas Medium" panose="02000603000000000000" pitchFamily="2" charset="0"/>
                </a:rPr>
                <a:t>bilgeceingilizce</a:t>
              </a:r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F7F7F1BF-AFBE-4F09-ACD6-5D1201EFB3C0}"/>
                </a:ext>
              </a:extLst>
            </p:cNvPr>
            <p:cNvGrpSpPr/>
            <p:nvPr/>
          </p:nvGrpSpPr>
          <p:grpSpPr>
            <a:xfrm>
              <a:off x="3463675" y="6144583"/>
              <a:ext cx="3333809" cy="587055"/>
              <a:chOff x="3772962" y="6144583"/>
              <a:chExt cx="2600510" cy="587055"/>
            </a:xfrm>
          </p:grpSpPr>
          <p:pic>
            <p:nvPicPr>
              <p:cNvPr id="34" name="Picture 33">
                <a:extLst>
                  <a:ext uri="{FF2B5EF4-FFF2-40B4-BE49-F238E27FC236}">
                    <a16:creationId xmlns:a16="http://schemas.microsoft.com/office/drawing/2014/main" id="{CA36C2F7-8288-49B2-BA73-F55F5A356DF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5750010" y="6144583"/>
                <a:ext cx="623462" cy="587055"/>
              </a:xfrm>
              <a:prstGeom prst="rect">
                <a:avLst/>
              </a:prstGeom>
            </p:spPr>
          </p:pic>
          <p:pic>
            <p:nvPicPr>
              <p:cNvPr id="35" name="Picture 34">
                <a:extLst>
                  <a:ext uri="{FF2B5EF4-FFF2-40B4-BE49-F238E27FC236}">
                    <a16:creationId xmlns:a16="http://schemas.microsoft.com/office/drawing/2014/main" id="{7763AD23-7329-496F-99CD-85BB1EC598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3772962" y="6144583"/>
                <a:ext cx="623462" cy="587055"/>
              </a:xfrm>
              <a:prstGeom prst="rect">
                <a:avLst/>
              </a:prstGeom>
            </p:spPr>
          </p:pic>
        </p:grp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12ED1898-7A03-4A1E-864E-F6D4DAA51185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008822" y="2536021"/>
            <a:ext cx="807944" cy="80794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8EC62C7-01C7-4406-8C64-9D3BF9819145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545536" y="1732194"/>
            <a:ext cx="1093170" cy="109317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7D4D21D-C7DD-4244-9519-133680CE5AC5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504511" y="2237980"/>
            <a:ext cx="996987" cy="96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189679"/>
      </p:ext>
    </p:extLst>
  </p:cSld>
  <p:clrMapOvr>
    <a:masterClrMapping/>
  </p:clrMapOvr>
  <p:transition spd="slow" advClick="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3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showWhenStopped="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showWhenStopped="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4575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7036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E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10972A06-F94D-CA4E-B598-192FABD010B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43506" y="3124307"/>
            <a:ext cx="2533509" cy="2369887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82B995C6-C34D-414A-9F40-23083EEC53F9}"/>
              </a:ext>
            </a:extLst>
          </p:cNvPr>
          <p:cNvGrpSpPr/>
          <p:nvPr/>
        </p:nvGrpSpPr>
        <p:grpSpPr>
          <a:xfrm>
            <a:off x="3633531" y="2544879"/>
            <a:ext cx="2437001" cy="3896287"/>
            <a:chOff x="3633531" y="2544879"/>
            <a:chExt cx="2437001" cy="3896287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2AB1D97-7D73-E649-838E-65A5AA9082D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633531" y="3092992"/>
              <a:ext cx="963612" cy="1864019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EB062DEE-0F03-9D40-B627-1FA66BFF175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flipH="1">
              <a:off x="4234670" y="2544879"/>
              <a:ext cx="1835862" cy="3896287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1F72F299-88D5-0C46-ACAF-304888F9E7F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09528" y="3412754"/>
            <a:ext cx="2348465" cy="2348465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827CF79D-5111-2E42-A9F6-93935A38B9F5}"/>
              </a:ext>
            </a:extLst>
          </p:cNvPr>
          <p:cNvSpPr/>
          <p:nvPr/>
        </p:nvSpPr>
        <p:spPr>
          <a:xfrm>
            <a:off x="2865232" y="1001208"/>
            <a:ext cx="5651675" cy="1056700"/>
          </a:xfrm>
          <a:prstGeom prst="rect">
            <a:avLst/>
          </a:prstGeom>
          <a:noFill/>
        </p:spPr>
        <p:txBody>
          <a:bodyPr wrap="square" lIns="132080" tIns="66040" rIns="132080" bIns="66040">
            <a:spAutoFit/>
          </a:bodyPr>
          <a:lstStyle/>
          <a:p>
            <a:pPr algn="ctr"/>
            <a:r>
              <a:rPr lang="en-US" sz="6000" noProof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osty's Winterland" panose="02000000000000000000" pitchFamily="2" charset="0"/>
                <a:ea typeface="HelloTexas Medium" panose="02000603000000000000" pitchFamily="2" charset="0"/>
              </a:rPr>
              <a:t>Turn on the light.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2CCBF7A-C637-584A-ADE8-A20C4C2351BE}"/>
              </a:ext>
            </a:extLst>
          </p:cNvPr>
          <p:cNvSpPr/>
          <p:nvPr/>
        </p:nvSpPr>
        <p:spPr>
          <a:xfrm>
            <a:off x="0" y="0"/>
            <a:ext cx="9906000" cy="6858000"/>
          </a:xfrm>
          <a:prstGeom prst="rect">
            <a:avLst/>
          </a:prstGeom>
          <a:noFill/>
          <a:ln w="152400">
            <a:solidFill>
              <a:srgbClr val="FB7DD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BD04F00-8458-B04F-B26C-3D727E2B9BA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232168" y="5969494"/>
            <a:ext cx="1462198" cy="74328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FF2C398-1E07-734E-AA6A-B352C313744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353223" y="-613838"/>
            <a:ext cx="2266767" cy="1648558"/>
          </a:xfrm>
          <a:prstGeom prst="rect">
            <a:avLst/>
          </a:prstGeom>
        </p:spPr>
      </p:pic>
      <p:pic>
        <p:nvPicPr>
          <p:cNvPr id="5" name="turn on">
            <a:hlinkClick r:id="" action="ppaction://media"/>
            <a:extLst>
              <a:ext uri="{FF2B5EF4-FFF2-40B4-BE49-F238E27FC236}">
                <a16:creationId xmlns:a16="http://schemas.microsoft.com/office/drawing/2014/main" id="{9D0C3CC1-144F-7146-B1FB-546FB7267E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>
            <a:duotone>
              <a:prstClr val="black"/>
              <a:schemeClr val="accent4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019242" y="1059676"/>
            <a:ext cx="812800" cy="812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8" name="Loser-Sound-Effects">
            <a:hlinkClick r:id="" action="ppaction://media"/>
            <a:extLst>
              <a:ext uri="{FF2B5EF4-FFF2-40B4-BE49-F238E27FC236}">
                <a16:creationId xmlns:a16="http://schemas.microsoft.com/office/drawing/2014/main" id="{1723399C-65CD-4BB5-8DB1-D70FA205A2C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4870017" y="5976802"/>
            <a:ext cx="406400" cy="406400"/>
          </a:xfrm>
          <a:prstGeom prst="rect">
            <a:avLst/>
          </a:prstGeom>
        </p:spPr>
      </p:pic>
      <p:pic>
        <p:nvPicPr>
          <p:cNvPr id="29" name="Loser-Sound-Effects">
            <a:hlinkClick r:id="" action="ppaction://media"/>
            <a:extLst>
              <a:ext uri="{FF2B5EF4-FFF2-40B4-BE49-F238E27FC236}">
                <a16:creationId xmlns:a16="http://schemas.microsoft.com/office/drawing/2014/main" id="{CBF2CAC8-05E7-49AD-969B-A91A007F222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04926" y="5872343"/>
            <a:ext cx="406400" cy="406400"/>
          </a:xfrm>
          <a:prstGeom prst="rect">
            <a:avLst/>
          </a:prstGeom>
        </p:spPr>
      </p:pic>
      <p:pic>
        <p:nvPicPr>
          <p:cNvPr id="30" name="Children-Yay_-Sound-Effect.ma4">
            <a:hlinkClick r:id="" action="ppaction://media"/>
            <a:extLst>
              <a:ext uri="{FF2B5EF4-FFF2-40B4-BE49-F238E27FC236}">
                <a16:creationId xmlns:a16="http://schemas.microsoft.com/office/drawing/2014/main" id="{A521542E-96FA-4A8C-8908-1B9DD31D184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7747209" y="5376478"/>
            <a:ext cx="406400" cy="442006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C6FDFCE9-1AE6-4D38-83AE-D9DD23CEADD7}"/>
              </a:ext>
            </a:extLst>
          </p:cNvPr>
          <p:cNvGrpSpPr/>
          <p:nvPr/>
        </p:nvGrpSpPr>
        <p:grpSpPr>
          <a:xfrm>
            <a:off x="3422277" y="6071347"/>
            <a:ext cx="3416606" cy="740728"/>
            <a:chOff x="3463675" y="6144583"/>
            <a:chExt cx="3333809" cy="594256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56B899DF-5F4A-46A3-B458-1622F2661D89}"/>
                </a:ext>
              </a:extLst>
            </p:cNvPr>
            <p:cNvSpPr/>
            <p:nvPr/>
          </p:nvSpPr>
          <p:spPr>
            <a:xfrm>
              <a:off x="3904611" y="6297693"/>
              <a:ext cx="2455845" cy="441146"/>
            </a:xfrm>
            <a:prstGeom prst="rect">
              <a:avLst/>
            </a:prstGeom>
            <a:noFill/>
          </p:spPr>
          <p:txBody>
            <a:bodyPr wrap="square" lIns="132080" tIns="66040" rIns="132080" bIns="66040">
              <a:spAutoFit/>
            </a:bodyPr>
            <a:lstStyle/>
            <a:p>
              <a:pPr algn="ctr"/>
              <a:r>
                <a:rPr lang="en-US" sz="2000" noProof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Jokerman" panose="04090605060D06020702" pitchFamily="82" charset="0"/>
                  <a:ea typeface="HelloTexas Medium" panose="02000603000000000000" pitchFamily="2" charset="0"/>
                </a:rPr>
                <a:t>bilgeceingilizce</a:t>
              </a:r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0E7EBE6A-A2AE-4CBE-8621-451614197D42}"/>
                </a:ext>
              </a:extLst>
            </p:cNvPr>
            <p:cNvGrpSpPr/>
            <p:nvPr/>
          </p:nvGrpSpPr>
          <p:grpSpPr>
            <a:xfrm>
              <a:off x="3463675" y="6144583"/>
              <a:ext cx="3333809" cy="587055"/>
              <a:chOff x="3772962" y="6144583"/>
              <a:chExt cx="2600510" cy="587055"/>
            </a:xfrm>
          </p:grpSpPr>
          <p:pic>
            <p:nvPicPr>
              <p:cNvPr id="34" name="Picture 33">
                <a:extLst>
                  <a:ext uri="{FF2B5EF4-FFF2-40B4-BE49-F238E27FC236}">
                    <a16:creationId xmlns:a16="http://schemas.microsoft.com/office/drawing/2014/main" id="{9BDFC037-EF8B-40E8-9FF4-C9E88A76D60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5750010" y="6144583"/>
                <a:ext cx="623462" cy="587055"/>
              </a:xfrm>
              <a:prstGeom prst="rect">
                <a:avLst/>
              </a:prstGeom>
            </p:spPr>
          </p:pic>
          <p:pic>
            <p:nvPicPr>
              <p:cNvPr id="35" name="Picture 34">
                <a:extLst>
                  <a:ext uri="{FF2B5EF4-FFF2-40B4-BE49-F238E27FC236}">
                    <a16:creationId xmlns:a16="http://schemas.microsoft.com/office/drawing/2014/main" id="{D0D2030D-1B3E-44EF-95D8-0C6AC84F409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3772962" y="6144583"/>
                <a:ext cx="623462" cy="587055"/>
              </a:xfrm>
              <a:prstGeom prst="rect">
                <a:avLst/>
              </a:prstGeom>
            </p:spPr>
          </p:pic>
        </p:grp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BBFAF45D-D448-4193-9B7D-021A4B22D78C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546437" y="2267774"/>
            <a:ext cx="807944" cy="80794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D811DC4-2E08-4ED5-8AE2-30F7C6299E6A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591012" y="1721334"/>
            <a:ext cx="1093170" cy="109317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51D8930-B59D-4DE1-8250-CB34658FBA89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54729" y="2351084"/>
            <a:ext cx="996987" cy="96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495515"/>
      </p:ext>
    </p:extLst>
  </p:cSld>
  <p:clrMapOvr>
    <a:masterClrMapping/>
  </p:clrMapOvr>
  <p:transition spd="slow" advClick="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7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showWhenStopped="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showWhenStopped="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4575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4575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7036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E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27DB0133-D14A-034A-BC4D-AC7739C5FC7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32709" y="2742420"/>
            <a:ext cx="2280207" cy="271612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5357578-DF37-194C-BD38-A577293B14A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14279" y="3257117"/>
            <a:ext cx="2248962" cy="224896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7A47A63-36D5-0C4E-881A-19BFB51729F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287677" y="2488537"/>
            <a:ext cx="3760376" cy="3219833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827CF79D-5111-2E42-A9F6-93935A38B9F5}"/>
              </a:ext>
            </a:extLst>
          </p:cNvPr>
          <p:cNvSpPr/>
          <p:nvPr/>
        </p:nvSpPr>
        <p:spPr>
          <a:xfrm>
            <a:off x="3298682" y="852451"/>
            <a:ext cx="2678536" cy="1241365"/>
          </a:xfrm>
          <a:prstGeom prst="rect">
            <a:avLst/>
          </a:prstGeom>
          <a:noFill/>
        </p:spPr>
        <p:txBody>
          <a:bodyPr wrap="square" lIns="132080" tIns="66040" rIns="132080" bIns="66040">
            <a:spAutoFit/>
          </a:bodyPr>
          <a:lstStyle/>
          <a:p>
            <a:pPr algn="ctr"/>
            <a:r>
              <a:rPr lang="en-US" sz="7200" noProof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osty's Winterland" panose="02000000000000000000" pitchFamily="2" charset="0"/>
                <a:ea typeface="HelloTexas Medium" panose="02000603000000000000" pitchFamily="2" charset="0"/>
              </a:rPr>
              <a:t>Sure.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2CCBF7A-C637-584A-ADE8-A20C4C2351BE}"/>
              </a:ext>
            </a:extLst>
          </p:cNvPr>
          <p:cNvSpPr/>
          <p:nvPr/>
        </p:nvSpPr>
        <p:spPr>
          <a:xfrm>
            <a:off x="0" y="0"/>
            <a:ext cx="9906000" cy="6858000"/>
          </a:xfrm>
          <a:prstGeom prst="rect">
            <a:avLst/>
          </a:prstGeom>
          <a:noFill/>
          <a:ln w="152400">
            <a:solidFill>
              <a:srgbClr val="FB7DD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BD04F00-8458-B04F-B26C-3D727E2B9BA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232168" y="5969494"/>
            <a:ext cx="1462198" cy="74328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FF2C398-1E07-734E-AA6A-B352C313744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353223" y="-565710"/>
            <a:ext cx="2266767" cy="1648558"/>
          </a:xfrm>
          <a:prstGeom prst="rect">
            <a:avLst/>
          </a:prstGeom>
        </p:spPr>
      </p:pic>
      <p:pic>
        <p:nvPicPr>
          <p:cNvPr id="15" name="sure">
            <a:hlinkClick r:id="" action="ppaction://media"/>
            <a:extLst>
              <a:ext uri="{FF2B5EF4-FFF2-40B4-BE49-F238E27FC236}">
                <a16:creationId xmlns:a16="http://schemas.microsoft.com/office/drawing/2014/main" id="{D0E706B1-C386-AD41-AE9A-5676D955EE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>
            <a:duotone>
              <a:prstClr val="black"/>
              <a:schemeClr val="accent4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095354" y="1125238"/>
            <a:ext cx="812800" cy="812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3" name="Loser-Sound-Effects">
            <a:hlinkClick r:id="" action="ppaction://media"/>
            <a:extLst>
              <a:ext uri="{FF2B5EF4-FFF2-40B4-BE49-F238E27FC236}">
                <a16:creationId xmlns:a16="http://schemas.microsoft.com/office/drawing/2014/main" id="{AC4B4EDC-0CDD-4636-9CF1-C851C2F4F3D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470632" y="5606740"/>
            <a:ext cx="406400" cy="406400"/>
          </a:xfrm>
          <a:prstGeom prst="rect">
            <a:avLst/>
          </a:prstGeom>
        </p:spPr>
      </p:pic>
      <p:pic>
        <p:nvPicPr>
          <p:cNvPr id="27" name="Loser-Sound-Effects">
            <a:hlinkClick r:id="" action="ppaction://media"/>
            <a:extLst>
              <a:ext uri="{FF2B5EF4-FFF2-40B4-BE49-F238E27FC236}">
                <a16:creationId xmlns:a16="http://schemas.microsoft.com/office/drawing/2014/main" id="{4A2B5EC1-F34B-4212-8693-F3ECF30C8C6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7866412" y="5564715"/>
            <a:ext cx="406400" cy="406400"/>
          </a:xfrm>
          <a:prstGeom prst="rect">
            <a:avLst/>
          </a:prstGeom>
        </p:spPr>
      </p:pic>
      <p:pic>
        <p:nvPicPr>
          <p:cNvPr id="28" name="Children-Yay_-Sound-Effect.ma4">
            <a:hlinkClick r:id="" action="ppaction://media"/>
            <a:extLst>
              <a:ext uri="{FF2B5EF4-FFF2-40B4-BE49-F238E27FC236}">
                <a16:creationId xmlns:a16="http://schemas.microsoft.com/office/drawing/2014/main" id="{3386255D-254E-4D06-96F8-84353B5B9A59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4851400" y="5620176"/>
            <a:ext cx="406400" cy="442006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20C7F1CB-D77F-4AD8-AE10-6A36B8C68488}"/>
              </a:ext>
            </a:extLst>
          </p:cNvPr>
          <p:cNvGrpSpPr/>
          <p:nvPr/>
        </p:nvGrpSpPr>
        <p:grpSpPr>
          <a:xfrm>
            <a:off x="3422277" y="6071347"/>
            <a:ext cx="3416606" cy="740728"/>
            <a:chOff x="3463675" y="6144583"/>
            <a:chExt cx="3333809" cy="594256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240370CA-58D1-44B6-9456-8A6EF0D7AD5C}"/>
                </a:ext>
              </a:extLst>
            </p:cNvPr>
            <p:cNvSpPr/>
            <p:nvPr/>
          </p:nvSpPr>
          <p:spPr>
            <a:xfrm>
              <a:off x="3904611" y="6297693"/>
              <a:ext cx="2455845" cy="441146"/>
            </a:xfrm>
            <a:prstGeom prst="rect">
              <a:avLst/>
            </a:prstGeom>
            <a:noFill/>
          </p:spPr>
          <p:txBody>
            <a:bodyPr wrap="square" lIns="132080" tIns="66040" rIns="132080" bIns="66040">
              <a:spAutoFit/>
            </a:bodyPr>
            <a:lstStyle/>
            <a:p>
              <a:pPr algn="ctr"/>
              <a:r>
                <a:rPr lang="en-US" sz="2000" noProof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Jokerman" panose="04090605060D06020702" pitchFamily="82" charset="0"/>
                  <a:ea typeface="HelloTexas Medium" panose="02000603000000000000" pitchFamily="2" charset="0"/>
                </a:rPr>
                <a:t>bilgeceingilizce</a:t>
              </a:r>
            </a:p>
          </p:txBody>
        </p: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17220E62-19BB-4191-A7C8-50C86C8CE14A}"/>
                </a:ext>
              </a:extLst>
            </p:cNvPr>
            <p:cNvGrpSpPr/>
            <p:nvPr/>
          </p:nvGrpSpPr>
          <p:grpSpPr>
            <a:xfrm>
              <a:off x="3463675" y="6144583"/>
              <a:ext cx="3333809" cy="587055"/>
              <a:chOff x="3772962" y="6144583"/>
              <a:chExt cx="2600510" cy="587055"/>
            </a:xfrm>
          </p:grpSpPr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12FB7658-25C0-46F4-B1C0-AAFBB65BD45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5750010" y="6144583"/>
                <a:ext cx="623462" cy="587055"/>
              </a:xfrm>
              <a:prstGeom prst="rect">
                <a:avLst/>
              </a:prstGeom>
            </p:spPr>
          </p:pic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id="{D32093B4-8F4B-43A2-84F1-228BDF0EE60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3772962" y="6144583"/>
                <a:ext cx="623462" cy="587055"/>
              </a:xfrm>
              <a:prstGeom prst="rect">
                <a:avLst/>
              </a:prstGeom>
            </p:spPr>
          </p:pic>
        </p:grp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5EFD8C6C-DEB6-45D4-B161-19CF04F2B565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449856" y="2542295"/>
            <a:ext cx="807944" cy="80794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3F223A4-31B4-44FB-8BAF-28042EDA30D7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818066" y="2188595"/>
            <a:ext cx="1093170" cy="109317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6CC6C0D-8992-4524-8ECF-E59185727912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188578" y="2292291"/>
            <a:ext cx="996987" cy="96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223666"/>
      </p:ext>
    </p:extLst>
  </p:cSld>
  <p:clrMapOvr>
    <a:masterClrMapping/>
  </p:clrMapOvr>
  <p:transition spd="slow" advClick="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2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showWhenStopped="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showWhenStopped="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4575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7036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4575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E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27DB0133-D14A-034A-BC4D-AC7739C5FC7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32709" y="2742420"/>
            <a:ext cx="2280207" cy="271612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5357578-DF37-194C-BD38-A577293B14A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0144" y="3201716"/>
            <a:ext cx="2248962" cy="224896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7A47A63-36D5-0C4E-881A-19BFB51729F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287677" y="2091524"/>
            <a:ext cx="3760376" cy="3415141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827CF79D-5111-2E42-A9F6-93935A38B9F5}"/>
              </a:ext>
            </a:extLst>
          </p:cNvPr>
          <p:cNvSpPr/>
          <p:nvPr/>
        </p:nvSpPr>
        <p:spPr>
          <a:xfrm>
            <a:off x="3055436" y="1034825"/>
            <a:ext cx="6430478" cy="1056700"/>
          </a:xfrm>
          <a:prstGeom prst="rect">
            <a:avLst/>
          </a:prstGeom>
          <a:noFill/>
        </p:spPr>
        <p:txBody>
          <a:bodyPr wrap="none" lIns="132080" tIns="66040" rIns="132080" bIns="66040">
            <a:spAutoFit/>
          </a:bodyPr>
          <a:lstStyle/>
          <a:p>
            <a:pPr algn="ctr"/>
            <a:r>
              <a:rPr lang="en-US" sz="6000" noProof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osty's Winterland" panose="02000000000000000000" pitchFamily="2" charset="0"/>
                <a:ea typeface="HelloTexas Medium" panose="02000603000000000000" pitchFamily="2" charset="0"/>
              </a:rPr>
              <a:t>Sorry,not right now.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2CCBF7A-C637-584A-ADE8-A20C4C2351BE}"/>
              </a:ext>
            </a:extLst>
          </p:cNvPr>
          <p:cNvSpPr/>
          <p:nvPr/>
        </p:nvSpPr>
        <p:spPr>
          <a:xfrm>
            <a:off x="0" y="0"/>
            <a:ext cx="9906000" cy="6858000"/>
          </a:xfrm>
          <a:prstGeom prst="rect">
            <a:avLst/>
          </a:prstGeom>
          <a:noFill/>
          <a:ln w="152400">
            <a:solidFill>
              <a:srgbClr val="FB7DD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BD04F00-8458-B04F-B26C-3D727E2B9BA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232168" y="5969494"/>
            <a:ext cx="1462198" cy="74328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FF2C398-1E07-734E-AA6A-B352C313744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353223" y="-565710"/>
            <a:ext cx="2266767" cy="1648558"/>
          </a:xfrm>
          <a:prstGeom prst="rect">
            <a:avLst/>
          </a:prstGeom>
        </p:spPr>
      </p:pic>
      <p:pic>
        <p:nvPicPr>
          <p:cNvPr id="2" name="sorry">
            <a:hlinkClick r:id="" action="ppaction://media"/>
            <a:extLst>
              <a:ext uri="{FF2B5EF4-FFF2-40B4-BE49-F238E27FC236}">
                <a16:creationId xmlns:a16="http://schemas.microsoft.com/office/drawing/2014/main" id="{1446C3F2-6274-3543-8D70-55B6DA0845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>
            <a:duotone>
              <a:prstClr val="black"/>
              <a:schemeClr val="accent4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983952" y="1125753"/>
            <a:ext cx="812800" cy="812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3" name="Loser-Sound-Effects">
            <a:hlinkClick r:id="" action="ppaction://media"/>
            <a:extLst>
              <a:ext uri="{FF2B5EF4-FFF2-40B4-BE49-F238E27FC236}">
                <a16:creationId xmlns:a16="http://schemas.microsoft.com/office/drawing/2014/main" id="{C508C347-1734-4D89-BB1A-781513A9F77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4789054" y="5516743"/>
            <a:ext cx="406400" cy="406400"/>
          </a:xfrm>
          <a:prstGeom prst="rect">
            <a:avLst/>
          </a:prstGeom>
        </p:spPr>
      </p:pic>
      <p:pic>
        <p:nvPicPr>
          <p:cNvPr id="27" name="Loser-Sound-Effects">
            <a:hlinkClick r:id="" action="ppaction://media"/>
            <a:extLst>
              <a:ext uri="{FF2B5EF4-FFF2-40B4-BE49-F238E27FC236}">
                <a16:creationId xmlns:a16="http://schemas.microsoft.com/office/drawing/2014/main" id="{228BA834-9B19-4265-98BA-8C303872A93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7825768" y="5458549"/>
            <a:ext cx="406400" cy="406400"/>
          </a:xfrm>
          <a:prstGeom prst="rect">
            <a:avLst/>
          </a:prstGeom>
        </p:spPr>
      </p:pic>
      <p:pic>
        <p:nvPicPr>
          <p:cNvPr id="28" name="Children-Yay_-Sound-Effect.ma4">
            <a:hlinkClick r:id="" action="ppaction://media"/>
            <a:extLst>
              <a:ext uri="{FF2B5EF4-FFF2-40B4-BE49-F238E27FC236}">
                <a16:creationId xmlns:a16="http://schemas.microsoft.com/office/drawing/2014/main" id="{C33CEEA0-E75E-4C6F-93E4-AB377FA064A1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577552" y="5578182"/>
            <a:ext cx="406400" cy="442006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5E85A2BB-5A8A-4E83-900B-820223B96313}"/>
              </a:ext>
            </a:extLst>
          </p:cNvPr>
          <p:cNvGrpSpPr/>
          <p:nvPr/>
        </p:nvGrpSpPr>
        <p:grpSpPr>
          <a:xfrm>
            <a:off x="3422277" y="6071347"/>
            <a:ext cx="3416606" cy="740728"/>
            <a:chOff x="3463675" y="6144583"/>
            <a:chExt cx="3333809" cy="594256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56CBA4FD-F978-4624-893F-C47217FA8CCF}"/>
                </a:ext>
              </a:extLst>
            </p:cNvPr>
            <p:cNvSpPr/>
            <p:nvPr/>
          </p:nvSpPr>
          <p:spPr>
            <a:xfrm>
              <a:off x="3904611" y="6297693"/>
              <a:ext cx="2455845" cy="441146"/>
            </a:xfrm>
            <a:prstGeom prst="rect">
              <a:avLst/>
            </a:prstGeom>
            <a:noFill/>
          </p:spPr>
          <p:txBody>
            <a:bodyPr wrap="square" lIns="132080" tIns="66040" rIns="132080" bIns="66040">
              <a:spAutoFit/>
            </a:bodyPr>
            <a:lstStyle/>
            <a:p>
              <a:pPr algn="ctr"/>
              <a:r>
                <a:rPr lang="en-US" sz="2000" noProof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Jokerman" panose="04090605060D06020702" pitchFamily="82" charset="0"/>
                  <a:ea typeface="HelloTexas Medium" panose="02000603000000000000" pitchFamily="2" charset="0"/>
                </a:rPr>
                <a:t>bilgeceingilizce</a:t>
              </a:r>
            </a:p>
          </p:txBody>
        </p: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2865DF91-B9E6-4EF7-B0AE-9B96A60BF97C}"/>
                </a:ext>
              </a:extLst>
            </p:cNvPr>
            <p:cNvGrpSpPr/>
            <p:nvPr/>
          </p:nvGrpSpPr>
          <p:grpSpPr>
            <a:xfrm>
              <a:off x="3463675" y="6144583"/>
              <a:ext cx="3333809" cy="587055"/>
              <a:chOff x="3772962" y="6144583"/>
              <a:chExt cx="2600510" cy="587055"/>
            </a:xfrm>
          </p:grpSpPr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D7B5B438-8ABC-4CBD-BDC8-6AD20946515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5750010" y="6144583"/>
                <a:ext cx="623462" cy="587055"/>
              </a:xfrm>
              <a:prstGeom prst="rect">
                <a:avLst/>
              </a:prstGeom>
            </p:spPr>
          </p:pic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id="{EC87C58E-A6B2-403C-9536-623EB92AB87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3772962" y="6144583"/>
                <a:ext cx="623462" cy="587055"/>
              </a:xfrm>
              <a:prstGeom prst="rect">
                <a:avLst/>
              </a:prstGeom>
            </p:spPr>
          </p:pic>
        </p:grp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EA9E8A67-BFE3-4292-9B8E-990501E2D296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97236" y="2366183"/>
            <a:ext cx="807944" cy="80794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09BD1EF-3110-42B6-8BAE-36645E786AD0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445668" y="2290763"/>
            <a:ext cx="1093170" cy="109317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1C3E444-3EA4-459A-A3F1-3295E919DC61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504511" y="2237980"/>
            <a:ext cx="996987" cy="96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326776"/>
      </p:ext>
    </p:extLst>
  </p:cSld>
  <p:clrMapOvr>
    <a:masterClrMapping/>
  </p:clrMapOvr>
  <p:transition spd="slow" advClick="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8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showWhenStopped="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showWhenStopped="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4575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4575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7036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COURSE_ID" val="BA815E03-6F0F-438B-A015-12F18517FFB3"/>
  <p:tag name="ISPRING_CMI5_LAUNCH_METHOD" val="any window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CLOUDFOLDERID" val="1"/>
  <p:tag name="ISPRING_OUTPUT_FOLDER" val="[[&quot;2\u0015f\uFFFD{E67E2705-AE21-4E7E-885E-E504432864B0}&quot;,&quot;C:\\Users\\huawe\\Desktop&quot;]]"/>
  <p:tag name="ISPRING_SCORM_RATE_SLIDES" val="0"/>
  <p:tag name="ISPRING_SCORM_PASSING_SCORE" val="0.000000"/>
  <p:tag name="ISPRING_CURRENT_PLAYER_ID" val="universal"/>
  <p:tag name="ISPRING_PRESENTATION_TITLE" val="Classroom Rules Game1"/>
  <p:tag name="ISPRING_FIRST_PUBLISH" val="1"/>
  <p:tag name="ISPRING_LMS_API_VERSION" val="SCORM 1.2"/>
  <p:tag name="ISPRINGONLINEFOLDERID" val="0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0&quot;},&quot;cloudSettings&quot;:{&quot;onlineDestinationFolderId&quot;:&quot;1&quot;},&quot;publishDestination&quot;:&quot;LMS&quot;,&quot;wordSettings&quot;:{&quot;printCopies&quot;:1}}"/>
  <p:tag name="ISPRING_UUID" val="{7589B547-9B34-4E4B-8643-43CBFEFBE07B}"/>
  <p:tag name="ISPRING_RESOURCE_FOLDER" val="C:\Users\huawe\Desktop\Classroom Rules Game2\"/>
  <p:tag name="ISPRING_PRESENTATION_PATH" val="C:\Users\huawe\Desktop\Classroom Rules Game2.pptx"/>
  <p:tag name="ISPRING_PROJECT_VERSION" val="9.3"/>
  <p:tag name="ISPRING_PROJECT_FOLDER_UPDATED" val="1"/>
  <p:tag name="ISPRING_SCREEN_RECS_UPDATED" val="C:\Users\huawe\Desktop\Classroom Rules Game2\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910</TotalTime>
  <Words>121</Words>
  <Application>Microsoft Macintosh PowerPoint</Application>
  <PresentationFormat>A4 Paper (210x297 mm)</PresentationFormat>
  <Paragraphs>58</Paragraphs>
  <Slides>19</Slides>
  <Notes>19</Notes>
  <HiddenSlides>0</HiddenSlides>
  <MMClips>70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7" baseType="lpstr">
      <vt:lpstr>Arial</vt:lpstr>
      <vt:lpstr>Arnold 2.1</vt:lpstr>
      <vt:lpstr>Calibri</vt:lpstr>
      <vt:lpstr>Calibri Light</vt:lpstr>
      <vt:lpstr>Frosty's Winterland</vt:lpstr>
      <vt:lpstr>HelloTexas Medium</vt:lpstr>
      <vt:lpstr>Jokerman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Classroom Rules Game1</dc:title>
  <dc:creator>Microsoft Office User</dc:creator>
  <cp:lastModifiedBy>Microsoft Office User</cp:lastModifiedBy>
  <cp:revision>69</cp:revision>
  <dcterms:created xsi:type="dcterms:W3CDTF">2019-12-07T15:16:56Z</dcterms:created>
  <dcterms:modified xsi:type="dcterms:W3CDTF">2020-10-02T16:59:51Z</dcterms:modified>
</cp:coreProperties>
</file>