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9" r:id="rId3"/>
    <p:sldId id="264" r:id="rId4"/>
    <p:sldId id="260" r:id="rId5"/>
    <p:sldId id="261" r:id="rId6"/>
    <p:sldId id="262" r:id="rId7"/>
    <p:sldId id="263" r:id="rId8"/>
    <p:sldId id="257" r:id="rId9"/>
    <p:sldId id="265" r:id="rId10"/>
    <p:sldId id="266" r:id="rId11"/>
    <p:sldId id="270" r:id="rId12"/>
    <p:sldId id="267" r:id="rId13"/>
    <p:sldId id="268" r:id="rId14"/>
    <p:sldId id="269" r:id="rId15"/>
  </p:sldIdLst>
  <p:sldSz cx="9906000" cy="6858000" type="A4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7E7FD"/>
    <a:srgbClr val="C2E0EC"/>
    <a:srgbClr val="BEE6FE"/>
    <a:srgbClr val="B4F6FE"/>
    <a:srgbClr val="CFBAFF"/>
    <a:srgbClr val="FFC9E9"/>
    <a:srgbClr val="FEE5B7"/>
    <a:srgbClr val="F0D3FD"/>
    <a:srgbClr val="C0FCB3"/>
    <a:srgbClr val="ACD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3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1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38070"/>
      </p:ext>
    </p:extLst>
  </p:cSld>
  <p:clrMapOvr>
    <a:masterClrMapping/>
  </p:clrMapOvr>
  <p:transition spd="slow" advClick="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107"/>
      </p:ext>
    </p:extLst>
  </p:cSld>
  <p:clrMapOvr>
    <a:masterClrMapping/>
  </p:clrMapOvr>
  <p:transition spd="slow" advClick="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7697"/>
      </p:ext>
    </p:extLst>
  </p:cSld>
  <p:clrMapOvr>
    <a:masterClrMapping/>
  </p:clrMapOvr>
  <p:transition spd="slow" advClick="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40317"/>
      </p:ext>
    </p:extLst>
  </p:cSld>
  <p:clrMapOvr>
    <a:masterClrMapping/>
  </p:clrMapOvr>
  <p:transition spd="slow" advClick="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5694"/>
      </p:ext>
    </p:extLst>
  </p:cSld>
  <p:clrMapOvr>
    <a:masterClrMapping/>
  </p:clrMapOvr>
  <p:transition spd="slow" advClick="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12179"/>
      </p:ext>
    </p:extLst>
  </p:cSld>
  <p:clrMapOvr>
    <a:masterClrMapping/>
  </p:clrMapOvr>
  <p:transition spd="slow" advClick="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90741"/>
      </p:ext>
    </p:extLst>
  </p:cSld>
  <p:clrMapOvr>
    <a:masterClrMapping/>
  </p:clrMapOvr>
  <p:transition spd="slow" advClick="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45821"/>
      </p:ext>
    </p:extLst>
  </p:cSld>
  <p:clrMapOvr>
    <a:masterClrMapping/>
  </p:clrMapOvr>
  <p:transition spd="slow" advClick="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53261"/>
      </p:ext>
    </p:extLst>
  </p:cSld>
  <p:clrMapOvr>
    <a:masterClrMapping/>
  </p:clrMapOvr>
  <p:transition spd="slow" advClick="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8929"/>
      </p:ext>
    </p:extLst>
  </p:cSld>
  <p:clrMapOvr>
    <a:masterClrMapping/>
  </p:clrMapOvr>
  <p:transition spd="slow" advClick="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38128"/>
      </p:ext>
    </p:extLst>
  </p:cSld>
  <p:clrMapOvr>
    <a:masterClrMapping/>
  </p:clrMapOvr>
  <p:transition spd="slow" advClick="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FCBC4-27F6-134B-AD36-A29421C68A21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1.gif"/><Relationship Id="rId10" Type="http://schemas.openxmlformats.org/officeDocument/2006/relationships/image" Target="../media/image10.png"/><Relationship Id="rId4" Type="http://schemas.openxmlformats.org/officeDocument/2006/relationships/image" Target="../media/image1.gif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openxmlformats.org/officeDocument/2006/relationships/image" Target="../media/image10.png"/><Relationship Id="rId4" Type="http://schemas.openxmlformats.org/officeDocument/2006/relationships/image" Target="../media/image1.gif"/><Relationship Id="rId9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gif"/><Relationship Id="rId5" Type="http://schemas.openxmlformats.org/officeDocument/2006/relationships/image" Target="../media/image11.gif"/><Relationship Id="rId10" Type="http://schemas.openxmlformats.org/officeDocument/2006/relationships/image" Target="../media/image10.png"/><Relationship Id="rId4" Type="http://schemas.openxmlformats.org/officeDocument/2006/relationships/image" Target="../media/image1.gif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gif"/><Relationship Id="rId5" Type="http://schemas.openxmlformats.org/officeDocument/2006/relationships/image" Target="../media/image11.gif"/><Relationship Id="rId10" Type="http://schemas.openxmlformats.org/officeDocument/2006/relationships/image" Target="../media/image10.png"/><Relationship Id="rId4" Type="http://schemas.openxmlformats.org/officeDocument/2006/relationships/image" Target="../media/image1.gif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0.png"/><Relationship Id="rId5" Type="http://schemas.openxmlformats.org/officeDocument/2006/relationships/image" Target="../media/image1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11.gif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gif"/><Relationship Id="rId5" Type="http://schemas.openxmlformats.org/officeDocument/2006/relationships/image" Target="../media/image6.gif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gif"/><Relationship Id="rId5" Type="http://schemas.openxmlformats.org/officeDocument/2006/relationships/image" Target="../media/image1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gif"/><Relationship Id="rId5" Type="http://schemas.openxmlformats.org/officeDocument/2006/relationships/image" Target="../media/image9.gif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image" Target="../media/image17.gif"/><Relationship Id="rId4" Type="http://schemas.openxmlformats.org/officeDocument/2006/relationships/image" Target="../media/image1.gif"/><Relationship Id="rId9" Type="http://schemas.openxmlformats.org/officeDocument/2006/relationships/image" Target="../media/image16.gif"/><Relationship Id="rId1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gif"/><Relationship Id="rId5" Type="http://schemas.openxmlformats.org/officeDocument/2006/relationships/image" Target="../media/image11.gif"/><Relationship Id="rId4" Type="http://schemas.openxmlformats.org/officeDocument/2006/relationships/image" Target="../media/image1.gif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ACA70CA-AE2C-F244-AAC6-9D4F6EDDDBA4}"/>
              </a:ext>
            </a:extLst>
          </p:cNvPr>
          <p:cNvGrpSpPr/>
          <p:nvPr/>
        </p:nvGrpSpPr>
        <p:grpSpPr>
          <a:xfrm>
            <a:off x="68177" y="445551"/>
            <a:ext cx="9765680" cy="3240124"/>
            <a:chOff x="68177" y="445551"/>
            <a:chExt cx="9765680" cy="32401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54B195-7FB9-ED45-AEDB-620CA730C18F}"/>
                </a:ext>
              </a:extLst>
            </p:cNvPr>
            <p:cNvSpPr/>
            <p:nvPr/>
          </p:nvSpPr>
          <p:spPr>
            <a:xfrm>
              <a:off x="68177" y="472509"/>
              <a:ext cx="3200418" cy="3213166"/>
            </a:xfrm>
            <a:prstGeom prst="rect">
              <a:avLst/>
            </a:prstGeom>
            <a:solidFill>
              <a:srgbClr val="C7E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2951442-5619-A442-B643-2ED8496F89CD}"/>
                </a:ext>
              </a:extLst>
            </p:cNvPr>
            <p:cNvSpPr/>
            <p:nvPr/>
          </p:nvSpPr>
          <p:spPr>
            <a:xfrm>
              <a:off x="3276614" y="445551"/>
              <a:ext cx="3200418" cy="3213166"/>
            </a:xfrm>
            <a:prstGeom prst="rect">
              <a:avLst/>
            </a:prstGeom>
            <a:solidFill>
              <a:srgbClr val="F0D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8351888-522A-D247-A2F0-87B23CD884FF}"/>
                </a:ext>
              </a:extLst>
            </p:cNvPr>
            <p:cNvSpPr/>
            <p:nvPr/>
          </p:nvSpPr>
          <p:spPr>
            <a:xfrm>
              <a:off x="6465000" y="472509"/>
              <a:ext cx="3368857" cy="3213166"/>
            </a:xfrm>
            <a:prstGeom prst="rect">
              <a:avLst/>
            </a:prstGeom>
            <a:solidFill>
              <a:srgbClr val="FEE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CB49212-37C0-3D4D-917D-9A67F56EADD7}"/>
              </a:ext>
            </a:extLst>
          </p:cNvPr>
          <p:cNvSpPr/>
          <p:nvPr/>
        </p:nvSpPr>
        <p:spPr>
          <a:xfrm>
            <a:off x="72190" y="1"/>
            <a:ext cx="9809746" cy="665226"/>
          </a:xfrm>
          <a:prstGeom prst="rect">
            <a:avLst/>
          </a:prstGeom>
          <a:solidFill>
            <a:srgbClr val="FDF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0C23A1-252B-DF48-80F3-D0EEB3500BBA}"/>
              </a:ext>
            </a:extLst>
          </p:cNvPr>
          <p:cNvGrpSpPr/>
          <p:nvPr/>
        </p:nvGrpSpPr>
        <p:grpSpPr>
          <a:xfrm>
            <a:off x="72190" y="3584677"/>
            <a:ext cx="9809746" cy="3213166"/>
            <a:chOff x="96254" y="2797881"/>
            <a:chExt cx="9809746" cy="39999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4ECF68-1E7D-3C4C-BB87-3092456866E3}"/>
                </a:ext>
              </a:extLst>
            </p:cNvPr>
            <p:cNvSpPr/>
            <p:nvPr/>
          </p:nvSpPr>
          <p:spPr>
            <a:xfrm>
              <a:off x="96254" y="2797881"/>
              <a:ext cx="3200418" cy="3999962"/>
            </a:xfrm>
            <a:prstGeom prst="rect">
              <a:avLst/>
            </a:prstGeom>
            <a:solidFill>
              <a:srgbClr val="B7F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45AD7EE-5035-8C48-BD7D-28293A75EEDF}"/>
                </a:ext>
              </a:extLst>
            </p:cNvPr>
            <p:cNvSpPr/>
            <p:nvPr/>
          </p:nvSpPr>
          <p:spPr>
            <a:xfrm>
              <a:off x="3292659" y="2797881"/>
              <a:ext cx="3220470" cy="39999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7C6C36-4D8C-E844-8784-BCC6E5CA419B}"/>
                </a:ext>
              </a:extLst>
            </p:cNvPr>
            <p:cNvSpPr/>
            <p:nvPr/>
          </p:nvSpPr>
          <p:spPr>
            <a:xfrm>
              <a:off x="6521148" y="2797881"/>
              <a:ext cx="3384852" cy="3999962"/>
            </a:xfrm>
            <a:prstGeom prst="rect">
              <a:avLst/>
            </a:prstGeom>
            <a:solidFill>
              <a:srgbClr val="FFC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6F4C0-34E8-2148-9E32-BEF8BC0C814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F9A61D-38B3-B14F-B498-390FCB169813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E811D9-D0B6-8D4D-94F6-B61BF21B9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11BB06C-38E0-054E-B088-3FDCFA04B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CE983769-85FC-E943-8804-F45E57B26C69}"/>
              </a:ext>
            </a:extLst>
          </p:cNvPr>
          <p:cNvSpPr/>
          <p:nvPr/>
        </p:nvSpPr>
        <p:spPr>
          <a:xfrm>
            <a:off x="1744709" y="-105809"/>
            <a:ext cx="6380631" cy="872034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4800" noProof="1">
                <a:ln w="0">
                  <a:solidFill>
                    <a:srgbClr val="935C21"/>
                  </a:solidFill>
                </a:ln>
                <a:solidFill>
                  <a:srgbClr val="AB79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  <a:ea typeface="HelloTexas Medium" panose="02000603000000000000" pitchFamily="2" charset="0"/>
              </a:rPr>
              <a:t>GREETINGS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D26C8C-DA0A-7D47-B79E-D131C06A0408}"/>
              </a:ext>
            </a:extLst>
          </p:cNvPr>
          <p:cNvGrpSpPr/>
          <p:nvPr/>
        </p:nvGrpSpPr>
        <p:grpSpPr>
          <a:xfrm>
            <a:off x="3380982" y="3669627"/>
            <a:ext cx="2833770" cy="2679209"/>
            <a:chOff x="3380982" y="3669627"/>
            <a:chExt cx="2833770" cy="267920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19031F5-3232-C949-AE9B-2EC05252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0982" y="3669627"/>
              <a:ext cx="601423" cy="67607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F60680-3637-2A4D-A067-1070F3556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5295" y="4270801"/>
              <a:ext cx="2559457" cy="207803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61FE3A-9687-2848-9D61-E9171F9AF541}"/>
              </a:ext>
            </a:extLst>
          </p:cNvPr>
          <p:cNvGrpSpPr/>
          <p:nvPr/>
        </p:nvGrpSpPr>
        <p:grpSpPr>
          <a:xfrm>
            <a:off x="-122493" y="1429062"/>
            <a:ext cx="3187152" cy="1706638"/>
            <a:chOff x="-287481" y="2264163"/>
            <a:chExt cx="3981193" cy="13279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340E88-07B9-9D45-9C5F-91B59F6AA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9BEBFF"/>
                </a:clrFrom>
                <a:clrTo>
                  <a:srgbClr val="9BEB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87481" y="2342752"/>
              <a:ext cx="2162580" cy="12419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C13EC-EA87-A24A-AA10-CF58DAE9C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8591" y="2264163"/>
              <a:ext cx="2175121" cy="132798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BFA8C-10FB-1142-B083-0ED881E96D8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BFCFB"/>
              </a:clrFrom>
              <a:clrTo>
                <a:srgbClr val="FB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0328" y="1065873"/>
            <a:ext cx="2713574" cy="232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6B4EDA-7972-DD44-9B10-C1958E7F76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4098" y="1004125"/>
            <a:ext cx="3419759" cy="2321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B941EC-593A-3844-AA45-364D4CCB49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34" y="3598556"/>
            <a:ext cx="3184373" cy="319928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F24D3BC-713C-544D-BB41-34E03DBCC986}"/>
              </a:ext>
            </a:extLst>
          </p:cNvPr>
          <p:cNvSpPr/>
          <p:nvPr/>
        </p:nvSpPr>
        <p:spPr>
          <a:xfrm>
            <a:off x="111240" y="6192774"/>
            <a:ext cx="3071988" cy="564257"/>
          </a:xfrm>
          <a:prstGeom prst="rect">
            <a:avLst/>
          </a:prstGeom>
          <a:solidFill>
            <a:srgbClr val="FFC000"/>
          </a:solidFill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2800" noProof="1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  <a:ea typeface="HelloTexas Medium" panose="02000603000000000000" pitchFamily="2" charset="0"/>
              </a:rPr>
              <a:t>Good evening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81DE534-3E31-3A42-8057-40B47BD3F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8396" y="3598556"/>
            <a:ext cx="2330291" cy="2330291"/>
          </a:xfrm>
          <a:prstGeom prst="rect">
            <a:avLst/>
          </a:prstGeom>
        </p:spPr>
      </p:pic>
      <p:pic>
        <p:nvPicPr>
          <p:cNvPr id="11" name="Cuckoo_Clock.mp3">
            <a:hlinkClick r:id="" action="ppaction://media"/>
            <a:extLst>
              <a:ext uri="{FF2B5EF4-FFF2-40B4-BE49-F238E27FC236}">
                <a16:creationId xmlns:a16="http://schemas.microsoft.com/office/drawing/2014/main" id="{784F454D-393C-FA41-92BA-20422A877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743" y="16026"/>
            <a:ext cx="699700" cy="699700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988AC3-6142-EC44-A3D8-B8ABC814EB7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776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0" y="0"/>
            <a:ext cx="9881936" cy="6857999"/>
          </a:xfrm>
          <a:prstGeom prst="rect">
            <a:avLst/>
          </a:prstGeom>
          <a:solidFill>
            <a:srgbClr val="B4F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3452A7-3F68-EA4D-89E6-0C7EF239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851296-79F9-AE4A-B2E0-9409876BA394}"/>
              </a:ext>
            </a:extLst>
          </p:cNvPr>
          <p:cNvGrpSpPr/>
          <p:nvPr/>
        </p:nvGrpSpPr>
        <p:grpSpPr>
          <a:xfrm>
            <a:off x="986144" y="236006"/>
            <a:ext cx="3954825" cy="2148238"/>
            <a:chOff x="6472611" y="378313"/>
            <a:chExt cx="1791949" cy="13746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032493-FBDD-504F-A9FD-EA4D4A198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2611" y="378313"/>
              <a:ext cx="1791949" cy="137463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EFCC21-7D55-2B4D-9C7A-C3366AA43BC1}"/>
                </a:ext>
              </a:extLst>
            </p:cNvPr>
            <p:cNvSpPr/>
            <p:nvPr/>
          </p:nvSpPr>
          <p:spPr>
            <a:xfrm>
              <a:off x="6713968" y="696664"/>
              <a:ext cx="1213258" cy="715557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What’s your</a:t>
              </a:r>
            </a:p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 name?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D47D29-ECB4-6543-B413-38B26CA2757F}"/>
              </a:ext>
            </a:extLst>
          </p:cNvPr>
          <p:cNvGrpSpPr/>
          <p:nvPr/>
        </p:nvGrpSpPr>
        <p:grpSpPr>
          <a:xfrm>
            <a:off x="5168115" y="707683"/>
            <a:ext cx="3954825" cy="2148238"/>
            <a:chOff x="6438993" y="574679"/>
            <a:chExt cx="1791949" cy="13746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F2F78D-F699-954B-BA23-7D3F411B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E77156F-FBC7-3245-BDFF-0AD1B60ABA66}"/>
                </a:ext>
              </a:extLst>
            </p:cNvPr>
            <p:cNvSpPr/>
            <p:nvPr/>
          </p:nvSpPr>
          <p:spPr>
            <a:xfrm>
              <a:off x="6730264" y="1027039"/>
              <a:ext cx="1171131" cy="400449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I’m Froggy.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FF1622-1E69-1A4B-BCE0-4F28F09CAB63}"/>
              </a:ext>
            </a:extLst>
          </p:cNvPr>
          <p:cNvGrpSpPr/>
          <p:nvPr/>
        </p:nvGrpSpPr>
        <p:grpSpPr>
          <a:xfrm>
            <a:off x="688593" y="2046499"/>
            <a:ext cx="3675424" cy="4651151"/>
            <a:chOff x="637812" y="-75993"/>
            <a:chExt cx="5827237" cy="6858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A6C7E44-24FB-1541-BD61-9C396136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437" y="-75993"/>
              <a:ext cx="5715000" cy="6858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C3BAFE-AA3B-734E-B646-49A1E16AC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812" y="506446"/>
              <a:ext cx="5827237" cy="358868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1CF2ADF-C91D-B94E-AAC6-DC71160765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5824" y="2715034"/>
            <a:ext cx="4852689" cy="3146227"/>
          </a:xfrm>
          <a:prstGeom prst="rect">
            <a:avLst/>
          </a:prstGeom>
        </p:spPr>
      </p:pic>
      <p:pic>
        <p:nvPicPr>
          <p:cNvPr id="8" name="I'm froggy.m4a">
            <a:hlinkClick r:id="" action="ppaction://media"/>
            <a:extLst>
              <a:ext uri="{FF2B5EF4-FFF2-40B4-BE49-F238E27FC236}">
                <a16:creationId xmlns:a16="http://schemas.microsoft.com/office/drawing/2014/main" id="{B75BC42D-4F2F-2D41-837E-3105A168D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499" y="167133"/>
            <a:ext cx="606213" cy="6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7390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0" y="0"/>
            <a:ext cx="9881936" cy="6857999"/>
          </a:xfrm>
          <a:prstGeom prst="rect">
            <a:avLst/>
          </a:prstGeom>
          <a:solidFill>
            <a:srgbClr val="C7E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3452A7-3F68-EA4D-89E6-0C7EF239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79F0E13-373B-B947-8E16-49CE9EAA1D6A}"/>
              </a:ext>
            </a:extLst>
          </p:cNvPr>
          <p:cNvGrpSpPr/>
          <p:nvPr/>
        </p:nvGrpSpPr>
        <p:grpSpPr>
          <a:xfrm>
            <a:off x="1041206" y="2293167"/>
            <a:ext cx="3290744" cy="4559182"/>
            <a:chOff x="637812" y="-75993"/>
            <a:chExt cx="5827237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0D4ADF3-D032-5B46-B0F5-60EDA8E21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437" y="-75993"/>
              <a:ext cx="5715000" cy="68580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AC55AE3-AE41-7349-AA84-F98B3577B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812" y="506446"/>
              <a:ext cx="5827237" cy="358868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352479-8A26-B74B-83C0-2EF619FEDCCD}"/>
              </a:ext>
            </a:extLst>
          </p:cNvPr>
          <p:cNvGrpSpPr/>
          <p:nvPr/>
        </p:nvGrpSpPr>
        <p:grpSpPr>
          <a:xfrm>
            <a:off x="543952" y="497847"/>
            <a:ext cx="3080338" cy="2444467"/>
            <a:chOff x="6438993" y="574679"/>
            <a:chExt cx="1791949" cy="137463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E620CB0-E372-834C-955F-2B0664A5B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B3D76D2-7F58-9C42-8BCF-FBD037B503B2}"/>
                </a:ext>
              </a:extLst>
            </p:cNvPr>
            <p:cNvSpPr/>
            <p:nvPr/>
          </p:nvSpPr>
          <p:spPr>
            <a:xfrm>
              <a:off x="6777681" y="929110"/>
              <a:ext cx="1215457" cy="62884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How are </a:t>
              </a:r>
            </a:p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you?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9E57E6-03EA-3944-AE26-91C44AF900A6}"/>
              </a:ext>
            </a:extLst>
          </p:cNvPr>
          <p:cNvGrpSpPr/>
          <p:nvPr/>
        </p:nvGrpSpPr>
        <p:grpSpPr>
          <a:xfrm>
            <a:off x="6009865" y="-158393"/>
            <a:ext cx="3624699" cy="2957555"/>
            <a:chOff x="8049472" y="848935"/>
            <a:chExt cx="1791949" cy="113150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8E814CB-7E68-354F-86AA-CFD7D0080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49472" y="848935"/>
              <a:ext cx="1791949" cy="113150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6EE04CA-907E-6846-B863-A49D0EA6B408}"/>
                </a:ext>
              </a:extLst>
            </p:cNvPr>
            <p:cNvSpPr/>
            <p:nvPr/>
          </p:nvSpPr>
          <p:spPr>
            <a:xfrm>
              <a:off x="8398781" y="1170253"/>
              <a:ext cx="1173979" cy="427825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I’m fine,</a:t>
              </a:r>
            </a:p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thank you.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1BD58A4-29AB-894F-988F-EEB88454B26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9588" y="2481203"/>
            <a:ext cx="3455007" cy="3707286"/>
          </a:xfrm>
          <a:prstGeom prst="rect">
            <a:avLst/>
          </a:prstGeom>
        </p:spPr>
      </p:pic>
      <p:pic>
        <p:nvPicPr>
          <p:cNvPr id="12" name="howaruu.m4a">
            <a:hlinkClick r:id="" action="ppaction://media"/>
            <a:extLst>
              <a:ext uri="{FF2B5EF4-FFF2-40B4-BE49-F238E27FC236}">
                <a16:creationId xmlns:a16="http://schemas.microsoft.com/office/drawing/2014/main" id="{0D6DFBE7-1454-DA4B-8681-8F8708EE9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1121" y="175827"/>
            <a:ext cx="485647" cy="4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1931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0" y="0"/>
            <a:ext cx="9881936" cy="6857999"/>
          </a:xfrm>
          <a:prstGeom prst="rect">
            <a:avLst/>
          </a:prstGeom>
          <a:solidFill>
            <a:srgbClr val="C7E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3452A7-3F68-EA4D-89E6-0C7EF239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8B7C23-6D85-C14D-8F99-92FA6B59D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431" y="1524181"/>
            <a:ext cx="4691265" cy="469126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79F0E13-373B-B947-8E16-49CE9EAA1D6A}"/>
              </a:ext>
            </a:extLst>
          </p:cNvPr>
          <p:cNvGrpSpPr/>
          <p:nvPr/>
        </p:nvGrpSpPr>
        <p:grpSpPr>
          <a:xfrm>
            <a:off x="1041206" y="2293167"/>
            <a:ext cx="3290744" cy="4559182"/>
            <a:chOff x="637812" y="-75993"/>
            <a:chExt cx="5827237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0D4ADF3-D032-5B46-B0F5-60EDA8E21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437" y="-75993"/>
              <a:ext cx="5715000" cy="68580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AC55AE3-AE41-7349-AA84-F98B3577B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812" y="506446"/>
              <a:ext cx="5827237" cy="358868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352479-8A26-B74B-83C0-2EF619FEDCCD}"/>
              </a:ext>
            </a:extLst>
          </p:cNvPr>
          <p:cNvGrpSpPr/>
          <p:nvPr/>
        </p:nvGrpSpPr>
        <p:grpSpPr>
          <a:xfrm>
            <a:off x="543952" y="497847"/>
            <a:ext cx="3080338" cy="2444467"/>
            <a:chOff x="6438993" y="574679"/>
            <a:chExt cx="1791949" cy="137463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E620CB0-E372-834C-955F-2B0664A5B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B3D76D2-7F58-9C42-8BCF-FBD037B503B2}"/>
                </a:ext>
              </a:extLst>
            </p:cNvPr>
            <p:cNvSpPr/>
            <p:nvPr/>
          </p:nvSpPr>
          <p:spPr>
            <a:xfrm>
              <a:off x="6693687" y="956174"/>
              <a:ext cx="1215457" cy="62884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How are </a:t>
              </a:r>
            </a:p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you?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9E57E6-03EA-3944-AE26-91C44AF900A6}"/>
              </a:ext>
            </a:extLst>
          </p:cNvPr>
          <p:cNvGrpSpPr/>
          <p:nvPr/>
        </p:nvGrpSpPr>
        <p:grpSpPr>
          <a:xfrm>
            <a:off x="5788398" y="-32628"/>
            <a:ext cx="3624699" cy="2957555"/>
            <a:chOff x="8049472" y="848935"/>
            <a:chExt cx="1791949" cy="113150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8E814CB-7E68-354F-86AA-CFD7D0080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49472" y="848935"/>
              <a:ext cx="1791949" cy="113150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6EE04CA-907E-6846-B863-A49D0EA6B408}"/>
                </a:ext>
              </a:extLst>
            </p:cNvPr>
            <p:cNvSpPr/>
            <p:nvPr/>
          </p:nvSpPr>
          <p:spPr>
            <a:xfrm>
              <a:off x="8398781" y="1170253"/>
              <a:ext cx="1173979" cy="427825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I’m okay,</a:t>
              </a:r>
            </a:p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thank you.</a:t>
              </a:r>
            </a:p>
          </p:txBody>
        </p:sp>
      </p:grpSp>
      <p:pic>
        <p:nvPicPr>
          <p:cNvPr id="10" name="howare2.m4a">
            <a:hlinkClick r:id="" action="ppaction://media"/>
            <a:extLst>
              <a:ext uri="{FF2B5EF4-FFF2-40B4-BE49-F238E27FC236}">
                <a16:creationId xmlns:a16="http://schemas.microsoft.com/office/drawing/2014/main" id="{73E71A54-6B7F-9B45-AF01-C946B0708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652" y="121646"/>
            <a:ext cx="535763" cy="5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017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0" y="0"/>
            <a:ext cx="9881936" cy="6857999"/>
          </a:xfrm>
          <a:prstGeom prst="rect">
            <a:avLst/>
          </a:prstGeom>
          <a:solidFill>
            <a:srgbClr val="CF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3452A7-3F68-EA4D-89E6-0C7EF239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7E8268-09EA-654E-82F7-0AC3D9EC6A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7503" y="2741897"/>
            <a:ext cx="3372846" cy="337284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5129AF-6228-CE42-A5D9-783ECF0AA617}"/>
              </a:ext>
            </a:extLst>
          </p:cNvPr>
          <p:cNvGrpSpPr/>
          <p:nvPr/>
        </p:nvGrpSpPr>
        <p:grpSpPr>
          <a:xfrm>
            <a:off x="834683" y="2552046"/>
            <a:ext cx="2903959" cy="4172562"/>
            <a:chOff x="637812" y="-75993"/>
            <a:chExt cx="5827237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E32B391-92CC-5347-8F30-66504D9C9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437" y="-75993"/>
              <a:ext cx="5715000" cy="6858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F88E558-6E60-6043-9A90-057630ABE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812" y="506446"/>
              <a:ext cx="5827237" cy="358868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537E42-3C69-0C44-B209-BFB75C8C8751}"/>
              </a:ext>
            </a:extLst>
          </p:cNvPr>
          <p:cNvGrpSpPr/>
          <p:nvPr/>
        </p:nvGrpSpPr>
        <p:grpSpPr>
          <a:xfrm>
            <a:off x="1400140" y="299276"/>
            <a:ext cx="2986217" cy="2719080"/>
            <a:chOff x="6438993" y="574679"/>
            <a:chExt cx="1791949" cy="137463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6690C7E-195E-4A4A-B68F-DD0B6014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0433094-E700-A448-BE36-229B6AB9BEFF}"/>
                </a:ext>
              </a:extLst>
            </p:cNvPr>
            <p:cNvSpPr/>
            <p:nvPr/>
          </p:nvSpPr>
          <p:spPr>
            <a:xfrm>
              <a:off x="6510045" y="1052428"/>
              <a:ext cx="1582742" cy="285260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28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How are you?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D2DFC5-CB9E-C44E-AD79-9EF9F3FDF623}"/>
              </a:ext>
            </a:extLst>
          </p:cNvPr>
          <p:cNvGrpSpPr/>
          <p:nvPr/>
        </p:nvGrpSpPr>
        <p:grpSpPr>
          <a:xfrm>
            <a:off x="5695649" y="299276"/>
            <a:ext cx="2986217" cy="2591954"/>
            <a:chOff x="8049472" y="848935"/>
            <a:chExt cx="1791949" cy="137463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0FCF0DE-E03B-064F-B7D3-F4F892459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49472" y="848935"/>
              <a:ext cx="1791949" cy="137463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59B931B-747D-B844-A8EB-64984625D943}"/>
                </a:ext>
              </a:extLst>
            </p:cNvPr>
            <p:cNvSpPr/>
            <p:nvPr/>
          </p:nvSpPr>
          <p:spPr>
            <a:xfrm>
              <a:off x="8479204" y="1217766"/>
              <a:ext cx="932484" cy="503095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28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Great,</a:t>
              </a:r>
            </a:p>
            <a:p>
              <a:pPr algn="ctr"/>
              <a:r>
                <a:rPr lang="en-US" sz="28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thanks.</a:t>
              </a:r>
            </a:p>
          </p:txBody>
        </p:sp>
      </p:grpSp>
      <p:pic>
        <p:nvPicPr>
          <p:cNvPr id="8" name="howare3.m4a">
            <a:hlinkClick r:id="" action="ppaction://media"/>
            <a:extLst>
              <a:ext uri="{FF2B5EF4-FFF2-40B4-BE49-F238E27FC236}">
                <a16:creationId xmlns:a16="http://schemas.microsoft.com/office/drawing/2014/main" id="{F5CE40D5-3B4C-E944-924C-794561456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028" y="40255"/>
            <a:ext cx="518042" cy="51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5153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0F817D-D4EF-1047-8299-6F4A8C63B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8819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0" y="0"/>
            <a:ext cx="9881936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2880" y="5940111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3" name="Robot_Boogie.mp3">
            <a:hlinkClick r:id="" action="ppaction://media"/>
            <a:extLst>
              <a:ext uri="{FF2B5EF4-FFF2-40B4-BE49-F238E27FC236}">
                <a16:creationId xmlns:a16="http://schemas.microsoft.com/office/drawing/2014/main" id="{3E56AEC4-5D2F-7245-B04C-676F24E97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168" y="868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8356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72190" y="0"/>
            <a:ext cx="9809746" cy="6857999"/>
          </a:xfrm>
          <a:prstGeom prst="rect">
            <a:avLst/>
          </a:prstGeom>
          <a:solidFill>
            <a:srgbClr val="BEE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859956-F980-604F-B555-1DE85B8D02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pic>
        <p:nvPicPr>
          <p:cNvPr id="17" name="hello,hi,,.m4a">
            <a:hlinkClick r:id="" action="ppaction://media"/>
            <a:extLst>
              <a:ext uri="{FF2B5EF4-FFF2-40B4-BE49-F238E27FC236}">
                <a16:creationId xmlns:a16="http://schemas.microsoft.com/office/drawing/2014/main" id="{4D7C6B3C-B8C9-E04C-BB69-421B4D8D6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414" y="176107"/>
            <a:ext cx="812800" cy="812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4C093-39E2-D54A-91FC-DA9EAA8B0C64}"/>
              </a:ext>
            </a:extLst>
          </p:cNvPr>
          <p:cNvGrpSpPr/>
          <p:nvPr/>
        </p:nvGrpSpPr>
        <p:grpSpPr>
          <a:xfrm>
            <a:off x="646814" y="1407695"/>
            <a:ext cx="7724490" cy="3986009"/>
            <a:chOff x="-287481" y="2264163"/>
            <a:chExt cx="3981193" cy="1327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217A9F-D552-D942-BBE9-3941F2A8D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9BEBFF"/>
                </a:clrFrom>
                <a:clrTo>
                  <a:srgbClr val="9BEB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87481" y="2342752"/>
              <a:ext cx="2162580" cy="12419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32E3B4-61BF-8049-8416-D01C7EF22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8591" y="2264163"/>
              <a:ext cx="2175121" cy="1327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811708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72190" y="0"/>
            <a:ext cx="9809746" cy="6857999"/>
          </a:xfrm>
          <a:prstGeom prst="rect">
            <a:avLst/>
          </a:prstGeom>
          <a:solidFill>
            <a:srgbClr val="F0D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F43DA44-865A-404A-8794-09A4D404708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CFB"/>
              </a:clrFrom>
              <a:clrTo>
                <a:srgbClr val="FB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577" y="606901"/>
            <a:ext cx="6498450" cy="5558915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859956-F980-604F-B555-1DE85B8D02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pic>
        <p:nvPicPr>
          <p:cNvPr id="14" name="goodmorning,,.m4a">
            <a:hlinkClick r:id="" action="ppaction://media"/>
            <a:extLst>
              <a:ext uri="{FF2B5EF4-FFF2-40B4-BE49-F238E27FC236}">
                <a16:creationId xmlns:a16="http://schemas.microsoft.com/office/drawing/2014/main" id="{DAB42D58-65BC-5541-BE95-59281233E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618" y="986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2884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72190" y="0"/>
            <a:ext cx="9809746" cy="6857999"/>
          </a:xfrm>
          <a:prstGeom prst="rect">
            <a:avLst/>
          </a:prstGeom>
          <a:solidFill>
            <a:srgbClr val="FEE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4A0918-FEF5-6E4C-9987-A3A80D69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786" y="1046654"/>
            <a:ext cx="7963786" cy="453871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EAD5D8-4A0C-0642-8C39-435FE218EB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pic>
        <p:nvPicPr>
          <p:cNvPr id="8" name="goodafter,.m4a">
            <a:hlinkClick r:id="" action="ppaction://media"/>
            <a:extLst>
              <a:ext uri="{FF2B5EF4-FFF2-40B4-BE49-F238E27FC236}">
                <a16:creationId xmlns:a16="http://schemas.microsoft.com/office/drawing/2014/main" id="{50A086AB-236A-1945-ADC7-8ADAFD80F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23" y="1275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9405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6911D9-DC41-F149-88A2-372904BC3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" y="28418"/>
            <a:ext cx="9833810" cy="6829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72190" y="0"/>
            <a:ext cx="9809746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B6BAAD-FAA4-DE42-88F3-080598E4C9B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A7B7B8-3903-9D49-B52F-B8E4F0D9D917}"/>
              </a:ext>
            </a:extLst>
          </p:cNvPr>
          <p:cNvSpPr/>
          <p:nvPr/>
        </p:nvSpPr>
        <p:spPr>
          <a:xfrm>
            <a:off x="4797713" y="140036"/>
            <a:ext cx="4992388" cy="872034"/>
          </a:xfrm>
          <a:prstGeom prst="rect">
            <a:avLst/>
          </a:prstGeom>
          <a:solidFill>
            <a:srgbClr val="FFC000"/>
          </a:solidFill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4800" noProof="1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  <a:ea typeface="HelloTexas Medium" panose="02000603000000000000" pitchFamily="2" charset="0"/>
              </a:rPr>
              <a:t>Good evening</a:t>
            </a:r>
          </a:p>
        </p:txBody>
      </p:sp>
      <p:pic>
        <p:nvPicPr>
          <p:cNvPr id="8" name="goodeven,,.m4a">
            <a:hlinkClick r:id="" action="ppaction://media"/>
            <a:extLst>
              <a:ext uri="{FF2B5EF4-FFF2-40B4-BE49-F238E27FC236}">
                <a16:creationId xmlns:a16="http://schemas.microsoft.com/office/drawing/2014/main" id="{90888B13-4A1F-1B47-8D85-D799D53BE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82" y="284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056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72190" y="0"/>
            <a:ext cx="9809746" cy="68579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C1F701-733A-D349-AFB0-5BCABD7C7460}"/>
              </a:ext>
            </a:extLst>
          </p:cNvPr>
          <p:cNvGrpSpPr/>
          <p:nvPr/>
        </p:nvGrpSpPr>
        <p:grpSpPr>
          <a:xfrm>
            <a:off x="2105075" y="828739"/>
            <a:ext cx="5507837" cy="5200520"/>
            <a:chOff x="3380982" y="3669627"/>
            <a:chExt cx="2833770" cy="26792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0D9DC2-AD1E-2640-BC7B-74EE87594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0982" y="3669627"/>
              <a:ext cx="601423" cy="6760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A3F76B-1EB1-CC47-A65F-313DB4AF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5295" y="4270801"/>
              <a:ext cx="2559457" cy="2078035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6C9AB1-DC4C-1B4F-B082-06A6954DC8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pic>
        <p:nvPicPr>
          <p:cNvPr id="8" name="goodnight,,.m4a">
            <a:hlinkClick r:id="" action="ppaction://media"/>
            <a:extLst>
              <a:ext uri="{FF2B5EF4-FFF2-40B4-BE49-F238E27FC236}">
                <a16:creationId xmlns:a16="http://schemas.microsoft.com/office/drawing/2014/main" id="{357151BF-1856-F94F-A034-5A124460E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833" y="159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0860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0" y="0"/>
            <a:ext cx="9881936" cy="6857999"/>
          </a:xfrm>
          <a:prstGeom prst="rect">
            <a:avLst/>
          </a:prstGeom>
          <a:solidFill>
            <a:srgbClr val="FFC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7732F98-EAE8-E64E-A329-0563779032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8818" y="553926"/>
            <a:ext cx="5240985" cy="5240985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3452A7-3F68-EA4D-89E6-0C7EF239B29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pic>
        <p:nvPicPr>
          <p:cNvPr id="8" name="bye,,.m4a">
            <a:hlinkClick r:id="" action="ppaction://media"/>
            <a:extLst>
              <a:ext uri="{FF2B5EF4-FFF2-40B4-BE49-F238E27FC236}">
                <a16:creationId xmlns:a16="http://schemas.microsoft.com/office/drawing/2014/main" id="{C8339B6D-1FD2-D04D-B66F-65C1885B5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637" y="1475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0809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ACA70CA-AE2C-F244-AAC6-9D4F6EDDDBA4}"/>
              </a:ext>
            </a:extLst>
          </p:cNvPr>
          <p:cNvGrpSpPr/>
          <p:nvPr/>
        </p:nvGrpSpPr>
        <p:grpSpPr>
          <a:xfrm>
            <a:off x="9011" y="398150"/>
            <a:ext cx="9836363" cy="3240124"/>
            <a:chOff x="81718" y="445551"/>
            <a:chExt cx="9836363" cy="32401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2951442-5619-A442-B643-2ED8496F89CD}"/>
                </a:ext>
              </a:extLst>
            </p:cNvPr>
            <p:cNvSpPr/>
            <p:nvPr/>
          </p:nvSpPr>
          <p:spPr>
            <a:xfrm>
              <a:off x="81718" y="445551"/>
              <a:ext cx="4957918" cy="3213166"/>
            </a:xfrm>
            <a:prstGeom prst="rect">
              <a:avLst/>
            </a:prstGeom>
            <a:solidFill>
              <a:srgbClr val="CF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8351888-522A-D247-A2F0-87B23CD884FF}"/>
                </a:ext>
              </a:extLst>
            </p:cNvPr>
            <p:cNvSpPr/>
            <p:nvPr/>
          </p:nvSpPr>
          <p:spPr>
            <a:xfrm>
              <a:off x="5013668" y="472509"/>
              <a:ext cx="4904413" cy="3213166"/>
            </a:xfrm>
            <a:prstGeom prst="rect">
              <a:avLst/>
            </a:prstGeom>
            <a:solidFill>
              <a:srgbClr val="B4F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CB49212-37C0-3D4D-917D-9A67F56EADD7}"/>
              </a:ext>
            </a:extLst>
          </p:cNvPr>
          <p:cNvSpPr/>
          <p:nvPr/>
        </p:nvSpPr>
        <p:spPr>
          <a:xfrm>
            <a:off x="72190" y="21259"/>
            <a:ext cx="9809746" cy="665226"/>
          </a:xfrm>
          <a:prstGeom prst="rect">
            <a:avLst/>
          </a:prstGeom>
          <a:solidFill>
            <a:srgbClr val="FDF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0C23A1-252B-DF48-80F3-D0EEB3500BBA}"/>
              </a:ext>
            </a:extLst>
          </p:cNvPr>
          <p:cNvGrpSpPr/>
          <p:nvPr/>
        </p:nvGrpSpPr>
        <p:grpSpPr>
          <a:xfrm>
            <a:off x="72190" y="3584677"/>
            <a:ext cx="9809746" cy="3213166"/>
            <a:chOff x="96254" y="2797881"/>
            <a:chExt cx="9809746" cy="39999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4ECF68-1E7D-3C4C-BB87-3092456866E3}"/>
                </a:ext>
              </a:extLst>
            </p:cNvPr>
            <p:cNvSpPr/>
            <p:nvPr/>
          </p:nvSpPr>
          <p:spPr>
            <a:xfrm>
              <a:off x="96254" y="2797881"/>
              <a:ext cx="3200418" cy="3999962"/>
            </a:xfrm>
            <a:prstGeom prst="rect">
              <a:avLst/>
            </a:prstGeom>
            <a:solidFill>
              <a:srgbClr val="FEE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45AD7EE-5035-8C48-BD7D-28293A75EEDF}"/>
                </a:ext>
              </a:extLst>
            </p:cNvPr>
            <p:cNvSpPr/>
            <p:nvPr/>
          </p:nvSpPr>
          <p:spPr>
            <a:xfrm>
              <a:off x="3238779" y="2797881"/>
              <a:ext cx="3274350" cy="3999962"/>
            </a:xfrm>
            <a:prstGeom prst="rect">
              <a:avLst/>
            </a:prstGeom>
            <a:solidFill>
              <a:srgbClr val="ACD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7C6C36-4D8C-E844-8784-BCC6E5CA419B}"/>
                </a:ext>
              </a:extLst>
            </p:cNvPr>
            <p:cNvSpPr/>
            <p:nvPr/>
          </p:nvSpPr>
          <p:spPr>
            <a:xfrm>
              <a:off x="6414706" y="2797881"/>
              <a:ext cx="3491294" cy="3999962"/>
            </a:xfrm>
            <a:prstGeom prst="rect">
              <a:avLst/>
            </a:prstGeom>
            <a:solidFill>
              <a:srgbClr val="FFC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6F4C0-34E8-2148-9E32-BEF8BC0C814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F9A61D-38B3-B14F-B498-390FCB169813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E811D9-D0B6-8D4D-94F6-B61BF21B9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11BB06C-38E0-054E-B088-3FDCFA04B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CE983769-85FC-E943-8804-F45E57B26C69}"/>
              </a:ext>
            </a:extLst>
          </p:cNvPr>
          <p:cNvSpPr/>
          <p:nvPr/>
        </p:nvSpPr>
        <p:spPr>
          <a:xfrm>
            <a:off x="1744709" y="-105809"/>
            <a:ext cx="6380631" cy="872034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4800" noProof="1">
                <a:ln w="0">
                  <a:solidFill>
                    <a:srgbClr val="935C21"/>
                  </a:solidFill>
                </a:ln>
                <a:solidFill>
                  <a:srgbClr val="AB79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  <a:ea typeface="HelloTexas Medium" panose="02000603000000000000" pitchFamily="2" charset="0"/>
              </a:rPr>
              <a:t>MEETING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FF29ED-B6C8-F940-B02A-F2B0AF22AF73}"/>
              </a:ext>
            </a:extLst>
          </p:cNvPr>
          <p:cNvGrpSpPr/>
          <p:nvPr/>
        </p:nvGrpSpPr>
        <p:grpSpPr>
          <a:xfrm>
            <a:off x="5348022" y="1731078"/>
            <a:ext cx="1499160" cy="2097402"/>
            <a:chOff x="637812" y="-75993"/>
            <a:chExt cx="5827237" cy="6858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75B5A92-000D-8942-8BE3-CD25B641B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437" y="-75993"/>
              <a:ext cx="571500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47B940-949F-9A46-8F33-3B59F9933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812" y="506446"/>
              <a:ext cx="5827237" cy="3588683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D931055-8290-4146-B7D9-4FD6EE8D9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28" y="1765790"/>
            <a:ext cx="1242844" cy="17904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9771A3-FB75-1C42-A8AC-65C2F24060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781510" y="1825680"/>
            <a:ext cx="1524293" cy="177094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88B40BE-4476-BA43-BA15-FDC10C4D20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6491" y="4558934"/>
            <a:ext cx="1705141" cy="170514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D4EFCAC-0E21-6445-85DF-DE7163A905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306" y="4033489"/>
            <a:ext cx="2125069" cy="212506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CDDC5B9-2139-E943-9195-11B79AD6947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0446" y="4534997"/>
            <a:ext cx="2080301" cy="208030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88EB753-599E-DB44-AD36-BD96505EC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0072" y="2085371"/>
            <a:ext cx="2730064" cy="146711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E12CC044-0B60-AF4A-B6C5-D2DCD4ED5DAE}"/>
              </a:ext>
            </a:extLst>
          </p:cNvPr>
          <p:cNvGrpSpPr/>
          <p:nvPr/>
        </p:nvGrpSpPr>
        <p:grpSpPr>
          <a:xfrm>
            <a:off x="148100" y="4813198"/>
            <a:ext cx="1378605" cy="2173706"/>
            <a:chOff x="637812" y="-75993"/>
            <a:chExt cx="5827237" cy="6858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44ABC52-1D90-5C49-AD88-C7A2852DA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437" y="-75993"/>
              <a:ext cx="5715000" cy="6858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D896182-8119-B24C-B15A-AA08409CE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812" y="506446"/>
              <a:ext cx="5827237" cy="3588683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657F09-75EE-E74C-BD56-A60CC09AF654}"/>
              </a:ext>
            </a:extLst>
          </p:cNvPr>
          <p:cNvGrpSpPr/>
          <p:nvPr/>
        </p:nvGrpSpPr>
        <p:grpSpPr>
          <a:xfrm>
            <a:off x="6318234" y="4492084"/>
            <a:ext cx="1378605" cy="2173706"/>
            <a:chOff x="637812" y="-75993"/>
            <a:chExt cx="5827237" cy="685800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D8FDFC8-0447-184F-9AF1-345A2F6D7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437" y="-75993"/>
              <a:ext cx="5715000" cy="6858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EE5E459-ED5A-294F-B01D-6344E923C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812" y="506446"/>
              <a:ext cx="5827237" cy="3588683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6100EDA-04BC-714B-9FC7-B94708581C1F}"/>
              </a:ext>
            </a:extLst>
          </p:cNvPr>
          <p:cNvGrpSpPr/>
          <p:nvPr/>
        </p:nvGrpSpPr>
        <p:grpSpPr>
          <a:xfrm>
            <a:off x="3280247" y="4406094"/>
            <a:ext cx="1378605" cy="2173706"/>
            <a:chOff x="637812" y="-75993"/>
            <a:chExt cx="5827237" cy="68580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8D31DAD-D6E3-A648-9D2A-AE3335A51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437" y="-75993"/>
              <a:ext cx="5715000" cy="6858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F50CC1E-CDDE-3B4B-B229-5432C54B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812" y="506446"/>
              <a:ext cx="5827237" cy="3588683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5C665-0359-2C4C-8B7A-607A5DE897E5}"/>
              </a:ext>
            </a:extLst>
          </p:cNvPr>
          <p:cNvGrpSpPr/>
          <p:nvPr/>
        </p:nvGrpSpPr>
        <p:grpSpPr>
          <a:xfrm>
            <a:off x="5555126" y="628031"/>
            <a:ext cx="1791949" cy="1374630"/>
            <a:chOff x="6438993" y="574679"/>
            <a:chExt cx="1791949" cy="137463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2FCF074-9B1E-7F4C-9176-F8DDFF153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A3B0C9B-4B9B-D342-8631-B4B37BE8F976}"/>
                </a:ext>
              </a:extLst>
            </p:cNvPr>
            <p:cNvSpPr/>
            <p:nvPr/>
          </p:nvSpPr>
          <p:spPr>
            <a:xfrm>
              <a:off x="6565314" y="896016"/>
              <a:ext cx="1472198" cy="625812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What’s your</a:t>
              </a:r>
            </a:p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 name?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943AD75-3732-2F46-987A-E72EA33C2927}"/>
              </a:ext>
            </a:extLst>
          </p:cNvPr>
          <p:cNvGrpSpPr/>
          <p:nvPr/>
        </p:nvGrpSpPr>
        <p:grpSpPr>
          <a:xfrm>
            <a:off x="7622905" y="742929"/>
            <a:ext cx="1791949" cy="1374630"/>
            <a:chOff x="8049472" y="848935"/>
            <a:chExt cx="1791949" cy="137463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C292B68-2DD6-804B-8B6C-0DF0F7018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49472" y="848935"/>
              <a:ext cx="1791949" cy="1374630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E2D1565-73A5-2140-A65B-0F008967BC0F}"/>
                </a:ext>
              </a:extLst>
            </p:cNvPr>
            <p:cNvSpPr/>
            <p:nvPr/>
          </p:nvSpPr>
          <p:spPr>
            <a:xfrm>
              <a:off x="8272114" y="1302603"/>
              <a:ext cx="1427314" cy="379591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I’m Froggy.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4A8695F-673D-5C4A-A9A1-F7866CD0F218}"/>
              </a:ext>
            </a:extLst>
          </p:cNvPr>
          <p:cNvGrpSpPr/>
          <p:nvPr/>
        </p:nvGrpSpPr>
        <p:grpSpPr>
          <a:xfrm>
            <a:off x="911949" y="542882"/>
            <a:ext cx="1791949" cy="1374630"/>
            <a:chOff x="6438993" y="574679"/>
            <a:chExt cx="1791949" cy="137463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5DCC199-4EB5-9047-86EE-55DE7DD2A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43F92BA-9D8F-A640-B509-29EC17352BBE}"/>
                </a:ext>
              </a:extLst>
            </p:cNvPr>
            <p:cNvSpPr/>
            <p:nvPr/>
          </p:nvSpPr>
          <p:spPr>
            <a:xfrm>
              <a:off x="6565314" y="896016"/>
              <a:ext cx="1472198" cy="625812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What’s your</a:t>
              </a:r>
            </a:p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 name?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422EF4-0BD0-7D40-A5A2-A253A2557F92}"/>
              </a:ext>
            </a:extLst>
          </p:cNvPr>
          <p:cNvGrpSpPr/>
          <p:nvPr/>
        </p:nvGrpSpPr>
        <p:grpSpPr>
          <a:xfrm>
            <a:off x="3007019" y="628031"/>
            <a:ext cx="1791949" cy="1374630"/>
            <a:chOff x="6438993" y="574679"/>
            <a:chExt cx="1791949" cy="137463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3BDDF56-F6EE-1C45-83B2-E0AF80157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7D6F1C8-B2E4-0C4F-BE0E-32708FC79B8C}"/>
                </a:ext>
              </a:extLst>
            </p:cNvPr>
            <p:cNvSpPr/>
            <p:nvPr/>
          </p:nvSpPr>
          <p:spPr>
            <a:xfrm>
              <a:off x="6728019" y="896016"/>
              <a:ext cx="1146788" cy="625812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My name</a:t>
              </a:r>
            </a:p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is Rosy.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34D0657-D582-8947-A4ED-590D4982C9E8}"/>
              </a:ext>
            </a:extLst>
          </p:cNvPr>
          <p:cNvGrpSpPr/>
          <p:nvPr/>
        </p:nvGrpSpPr>
        <p:grpSpPr>
          <a:xfrm>
            <a:off x="62707" y="3676909"/>
            <a:ext cx="1791949" cy="1374630"/>
            <a:chOff x="6438993" y="574679"/>
            <a:chExt cx="1791949" cy="137463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8A6957B-97B1-364D-82F7-F673501F0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AEB59F5-7A0C-8240-8694-ADA1ED5896BE}"/>
                </a:ext>
              </a:extLst>
            </p:cNvPr>
            <p:cNvSpPr/>
            <p:nvPr/>
          </p:nvSpPr>
          <p:spPr>
            <a:xfrm>
              <a:off x="6756073" y="932111"/>
              <a:ext cx="1090683" cy="625812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How are</a:t>
              </a:r>
            </a:p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 you?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5B3BC66-B774-6E4A-AD4B-FA02DF55A954}"/>
              </a:ext>
            </a:extLst>
          </p:cNvPr>
          <p:cNvGrpSpPr/>
          <p:nvPr/>
        </p:nvGrpSpPr>
        <p:grpSpPr>
          <a:xfrm>
            <a:off x="6425487" y="3566655"/>
            <a:ext cx="1791949" cy="1374630"/>
            <a:chOff x="6438993" y="574679"/>
            <a:chExt cx="1791949" cy="1374630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DD174A7-3AAD-184E-A232-3D79197D7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596240D-8908-CF49-B2FA-BF9881ACDAB5}"/>
                </a:ext>
              </a:extLst>
            </p:cNvPr>
            <p:cNvSpPr/>
            <p:nvPr/>
          </p:nvSpPr>
          <p:spPr>
            <a:xfrm>
              <a:off x="6489173" y="1052428"/>
              <a:ext cx="1624484" cy="379591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How are you?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19E0C25-1DC5-0C43-887E-8FD8A9608EFA}"/>
              </a:ext>
            </a:extLst>
          </p:cNvPr>
          <p:cNvGrpSpPr/>
          <p:nvPr/>
        </p:nvGrpSpPr>
        <p:grpSpPr>
          <a:xfrm>
            <a:off x="3243467" y="3427044"/>
            <a:ext cx="1791949" cy="1374630"/>
            <a:chOff x="6438993" y="574679"/>
            <a:chExt cx="1791949" cy="137463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D3F12AF-69D4-E448-9D1B-4ED351C6B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C780D66-C467-FA46-A93C-D402E605E523}"/>
                </a:ext>
              </a:extLst>
            </p:cNvPr>
            <p:cNvSpPr/>
            <p:nvPr/>
          </p:nvSpPr>
          <p:spPr>
            <a:xfrm>
              <a:off x="6711189" y="956174"/>
              <a:ext cx="1180451" cy="625812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How are </a:t>
              </a:r>
            </a:p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you?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283BE44-841E-2148-BA8C-C15D2CA02A79}"/>
              </a:ext>
            </a:extLst>
          </p:cNvPr>
          <p:cNvGrpSpPr/>
          <p:nvPr/>
        </p:nvGrpSpPr>
        <p:grpSpPr>
          <a:xfrm>
            <a:off x="8007699" y="3693465"/>
            <a:ext cx="1791949" cy="1374630"/>
            <a:chOff x="8049472" y="848935"/>
            <a:chExt cx="1791949" cy="1374630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D11C804-5CCB-5142-BF0D-08CBFCB1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49472" y="848935"/>
              <a:ext cx="1791949" cy="1374630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30EB330-6247-814E-A605-070D6DD8B83C}"/>
                </a:ext>
              </a:extLst>
            </p:cNvPr>
            <p:cNvSpPr/>
            <p:nvPr/>
          </p:nvSpPr>
          <p:spPr>
            <a:xfrm>
              <a:off x="8460447" y="1170251"/>
              <a:ext cx="1002519" cy="625812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Great,</a:t>
              </a:r>
            </a:p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thanks.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8DFB23D-14F4-9748-8A9A-55AF2A518BDD}"/>
              </a:ext>
            </a:extLst>
          </p:cNvPr>
          <p:cNvGrpSpPr/>
          <p:nvPr/>
        </p:nvGrpSpPr>
        <p:grpSpPr>
          <a:xfrm>
            <a:off x="1476493" y="3601756"/>
            <a:ext cx="1791949" cy="1374630"/>
            <a:chOff x="8049472" y="848935"/>
            <a:chExt cx="1791949" cy="137463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CC3B591-B337-E54E-8AEC-3D3961FF2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49472" y="848935"/>
              <a:ext cx="1791949" cy="1374630"/>
            </a:xfrm>
            <a:prstGeom prst="rect">
              <a:avLst/>
            </a:prstGeom>
          </p:spPr>
        </p:pic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ED9C416-DBBD-274F-B2F6-D8FEE7C649FD}"/>
                </a:ext>
              </a:extLst>
            </p:cNvPr>
            <p:cNvSpPr/>
            <p:nvPr/>
          </p:nvSpPr>
          <p:spPr>
            <a:xfrm>
              <a:off x="8325012" y="1170253"/>
              <a:ext cx="1321516" cy="625812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I’m fine,</a:t>
              </a:r>
            </a:p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thank you.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3BE573E-96DB-2C44-9739-2CB03112F309}"/>
              </a:ext>
            </a:extLst>
          </p:cNvPr>
          <p:cNvGrpSpPr/>
          <p:nvPr/>
        </p:nvGrpSpPr>
        <p:grpSpPr>
          <a:xfrm>
            <a:off x="4636799" y="3526206"/>
            <a:ext cx="1791949" cy="1374630"/>
            <a:chOff x="8049472" y="848935"/>
            <a:chExt cx="1791949" cy="1374630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E9DDBAD-462B-A74A-86BE-A8DE8672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49472" y="848935"/>
              <a:ext cx="1791949" cy="1374630"/>
            </a:xfrm>
            <a:prstGeom prst="rect">
              <a:avLst/>
            </a:prstGeom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B4C8052-0958-3243-9D84-C7E22B313ED1}"/>
                </a:ext>
              </a:extLst>
            </p:cNvPr>
            <p:cNvSpPr/>
            <p:nvPr/>
          </p:nvSpPr>
          <p:spPr>
            <a:xfrm>
              <a:off x="8325012" y="1170253"/>
              <a:ext cx="1321516" cy="625812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I’m okay,</a:t>
              </a:r>
            </a:p>
            <a:p>
              <a:pPr algn="ctr"/>
              <a:r>
                <a:rPr lang="en-US" sz="16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thank you.</a:t>
              </a:r>
            </a:p>
          </p:txBody>
        </p:sp>
      </p:grpSp>
      <p:pic>
        <p:nvPicPr>
          <p:cNvPr id="67" name="Picture 6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EF088C-DAD3-EC46-AF46-82A835EE950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909301"/>
            <a:ext cx="834394" cy="834394"/>
          </a:xfrm>
          <a:prstGeom prst="rect">
            <a:avLst/>
          </a:prstGeom>
        </p:spPr>
      </p:pic>
      <p:pic>
        <p:nvPicPr>
          <p:cNvPr id="65" name="Cuckoo_Clock.mp3">
            <a:hlinkClick r:id="" action="ppaction://media"/>
            <a:extLst>
              <a:ext uri="{FF2B5EF4-FFF2-40B4-BE49-F238E27FC236}">
                <a16:creationId xmlns:a16="http://schemas.microsoft.com/office/drawing/2014/main" id="{F4C8B354-F9BC-1F48-B45A-83D95FBDC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8221" y="40090"/>
            <a:ext cx="666030" cy="6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917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3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070D9-9800-2B4D-9BFD-651723FEF9E4}"/>
              </a:ext>
            </a:extLst>
          </p:cNvPr>
          <p:cNvSpPr/>
          <p:nvPr/>
        </p:nvSpPr>
        <p:spPr>
          <a:xfrm>
            <a:off x="0" y="0"/>
            <a:ext cx="9881936" cy="6857999"/>
          </a:xfrm>
          <a:prstGeom prst="rect">
            <a:avLst/>
          </a:prstGeom>
          <a:solidFill>
            <a:srgbClr val="CF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AD8B00-ED4E-134A-9DB9-77D9198E026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27000">
            <a:solidFill>
              <a:srgbClr val="AB79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D38BD-566C-6143-9D01-57888BC1CB19}"/>
              </a:ext>
            </a:extLst>
          </p:cNvPr>
          <p:cNvGrpSpPr/>
          <p:nvPr/>
        </p:nvGrpSpPr>
        <p:grpSpPr>
          <a:xfrm>
            <a:off x="3624290" y="6192774"/>
            <a:ext cx="2636175" cy="531834"/>
            <a:chOff x="3624290" y="6192774"/>
            <a:chExt cx="2636175" cy="5318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A004-5F9E-E446-B054-727E08BF597F}"/>
                </a:ext>
              </a:extLst>
            </p:cNvPr>
            <p:cNvSpPr/>
            <p:nvPr/>
          </p:nvSpPr>
          <p:spPr>
            <a:xfrm>
              <a:off x="4115824" y="6348837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9C2F9-08B1-6646-A538-DCBA62591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649" y="6192774"/>
              <a:ext cx="564816" cy="5318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6A06D-F8D2-104D-9826-0D03CE7F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90" y="6192774"/>
              <a:ext cx="564816" cy="531834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3452A7-3F68-EA4D-89E6-0C7EF239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8186" y="5877402"/>
            <a:ext cx="834394" cy="834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14E4C8-FF38-664D-9979-DC3D124E3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304" y="2228455"/>
            <a:ext cx="2742952" cy="3951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09B88D-0E7A-F847-98CB-B666FF2FC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801320" y="2249939"/>
            <a:ext cx="3364109" cy="39084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851296-79F9-AE4A-B2E0-9409876BA394}"/>
              </a:ext>
            </a:extLst>
          </p:cNvPr>
          <p:cNvGrpSpPr/>
          <p:nvPr/>
        </p:nvGrpSpPr>
        <p:grpSpPr>
          <a:xfrm>
            <a:off x="986144" y="236006"/>
            <a:ext cx="3954825" cy="2148238"/>
            <a:chOff x="6472611" y="378313"/>
            <a:chExt cx="1791949" cy="13746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032493-FBDD-504F-A9FD-EA4D4A198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72611" y="378313"/>
              <a:ext cx="1791949" cy="137463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EFCC21-7D55-2B4D-9C7A-C3366AA43BC1}"/>
                </a:ext>
              </a:extLst>
            </p:cNvPr>
            <p:cNvSpPr/>
            <p:nvPr/>
          </p:nvSpPr>
          <p:spPr>
            <a:xfrm>
              <a:off x="6713968" y="696664"/>
              <a:ext cx="1213258" cy="715557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What’s your</a:t>
              </a:r>
            </a:p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 name?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D47D29-ECB4-6543-B413-38B26CA2757F}"/>
              </a:ext>
            </a:extLst>
          </p:cNvPr>
          <p:cNvGrpSpPr/>
          <p:nvPr/>
        </p:nvGrpSpPr>
        <p:grpSpPr>
          <a:xfrm>
            <a:off x="5145564" y="147526"/>
            <a:ext cx="3954825" cy="2148238"/>
            <a:chOff x="6438993" y="574679"/>
            <a:chExt cx="1791949" cy="13746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F2F78D-F699-954B-BA23-7D3F411B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8993" y="574679"/>
              <a:ext cx="1791949" cy="137463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E77156F-FBC7-3245-BDFF-0AD1B60ABA66}"/>
                </a:ext>
              </a:extLst>
            </p:cNvPr>
            <p:cNvSpPr/>
            <p:nvPr/>
          </p:nvSpPr>
          <p:spPr>
            <a:xfrm>
              <a:off x="6892656" y="842354"/>
              <a:ext cx="917642" cy="715557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My name</a:t>
              </a:r>
            </a:p>
            <a:p>
              <a:pPr algn="ctr"/>
              <a:r>
                <a:rPr lang="en-US" sz="3200" b="1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902030302020204" pitchFamily="66" charset="0"/>
                  <a:ea typeface="HelloTexas Medium" panose="02000603000000000000" pitchFamily="2" charset="0"/>
                </a:rPr>
                <a:t>is Rosy.</a:t>
              </a:r>
            </a:p>
          </p:txBody>
        </p:sp>
      </p:grpSp>
      <p:pic>
        <p:nvPicPr>
          <p:cNvPr id="9" name="whatsyrname.m4a">
            <a:hlinkClick r:id="" action="ppaction://media"/>
            <a:extLst>
              <a:ext uri="{FF2B5EF4-FFF2-40B4-BE49-F238E27FC236}">
                <a16:creationId xmlns:a16="http://schemas.microsoft.com/office/drawing/2014/main" id="{0EBA40AD-8249-7B41-BA1F-E983273B8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909" y="147526"/>
            <a:ext cx="706937" cy="7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5981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1116</TotalTime>
  <Words>113</Words>
  <Application>Microsoft Macintosh PowerPoint</Application>
  <PresentationFormat>A4 Paper (210x297 mm)</PresentationFormat>
  <Paragraphs>54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Rounded MT Bold</vt:lpstr>
      <vt:lpstr>Calibri</vt:lpstr>
      <vt:lpstr>Calibri Light</vt:lpstr>
      <vt:lpstr>Comic Sans MS</vt:lpstr>
      <vt:lpstr>HelloTexas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50</cp:revision>
  <dcterms:created xsi:type="dcterms:W3CDTF">2019-12-07T15:16:56Z</dcterms:created>
  <dcterms:modified xsi:type="dcterms:W3CDTF">2020-10-12T04:02:57Z</dcterms:modified>
</cp:coreProperties>
</file>