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BFF"/>
    <a:srgbClr val="9AE4FF"/>
    <a:srgbClr val="D491FF"/>
    <a:srgbClr val="F1FAFF"/>
    <a:srgbClr val="DBF2FF"/>
    <a:srgbClr val="D7FCA8"/>
    <a:srgbClr val="FFB5FF"/>
    <a:srgbClr val="D6E4FF"/>
    <a:srgbClr val="BCDDFF"/>
    <a:srgbClr val="BBD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7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8526-B52F-2C4E-98DB-5DEE9D87CA5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09FEF-D6CF-254D-AC87-895B83043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9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09FEF-D6CF-254D-AC87-895B830432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5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BC4-27F6-134B-AD36-A29421C68A2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351-4F52-EA4C-87EE-AC9E3ABB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3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BC4-27F6-134B-AD36-A29421C68A2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351-4F52-EA4C-87EE-AC9E3ABB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BC4-27F6-134B-AD36-A29421C68A2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351-4F52-EA4C-87EE-AC9E3ABB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8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BC4-27F6-134B-AD36-A29421C68A2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351-4F52-EA4C-87EE-AC9E3ABB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4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BC4-27F6-134B-AD36-A29421C68A2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351-4F52-EA4C-87EE-AC9E3ABB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3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BC4-27F6-134B-AD36-A29421C68A2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351-4F52-EA4C-87EE-AC9E3ABB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BC4-27F6-134B-AD36-A29421C68A2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351-4F52-EA4C-87EE-AC9E3ABB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9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BC4-27F6-134B-AD36-A29421C68A2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351-4F52-EA4C-87EE-AC9E3ABB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4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BC4-27F6-134B-AD36-A29421C68A2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351-4F52-EA4C-87EE-AC9E3ABB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5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BC4-27F6-134B-AD36-A29421C68A2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351-4F52-EA4C-87EE-AC9E3ABB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5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CBC4-27F6-134B-AD36-A29421C68A2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351-4F52-EA4C-87EE-AC9E3ABB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FCBC4-27F6-134B-AD36-A29421C68A21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95351-4F52-EA4C-87EE-AC9E3ABB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../media/media6.m4a"/><Relationship Id="rId18" Type="http://schemas.microsoft.com/office/2007/relationships/media" Target="../media/media9.m4a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12.png"/><Relationship Id="rId21" Type="http://schemas.openxmlformats.org/officeDocument/2006/relationships/audio" Target="../media/media10.m4a"/><Relationship Id="rId34" Type="http://schemas.openxmlformats.org/officeDocument/2006/relationships/image" Target="../media/image7.png"/><Relationship Id="rId7" Type="http://schemas.openxmlformats.org/officeDocument/2006/relationships/audio" Target="../media/media3.m4a"/><Relationship Id="rId12" Type="http://schemas.microsoft.com/office/2007/relationships/media" Target="../media/media6.m4a"/><Relationship Id="rId17" Type="http://schemas.openxmlformats.org/officeDocument/2006/relationships/audio" Target="../media/media8.m4a"/><Relationship Id="rId25" Type="http://schemas.openxmlformats.org/officeDocument/2006/relationships/audio" Target="../media/media12.m4a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" Type="http://schemas.microsoft.com/office/2007/relationships/media" Target="../media/media1.m4a"/><Relationship Id="rId16" Type="http://schemas.microsoft.com/office/2007/relationships/media" Target="../media/media8.m4a"/><Relationship Id="rId20" Type="http://schemas.microsoft.com/office/2007/relationships/media" Target="../media/media10.m4a"/><Relationship Id="rId29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microsoft.com/office/2007/relationships/media" Target="../media/media3.m4a"/><Relationship Id="rId11" Type="http://schemas.openxmlformats.org/officeDocument/2006/relationships/audio" Target="../media/media5.m4a"/><Relationship Id="rId24" Type="http://schemas.microsoft.com/office/2007/relationships/media" Target="../media/media12.m4a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3.gif"/><Relationship Id="rId5" Type="http://schemas.openxmlformats.org/officeDocument/2006/relationships/audio" Target="../media/media2.m4a"/><Relationship Id="rId15" Type="http://schemas.openxmlformats.org/officeDocument/2006/relationships/audio" Target="../media/media7.m4a"/><Relationship Id="rId23" Type="http://schemas.openxmlformats.org/officeDocument/2006/relationships/audio" Target="../media/media11.m4a"/><Relationship Id="rId28" Type="http://schemas.openxmlformats.org/officeDocument/2006/relationships/image" Target="../media/image1.gif"/><Relationship Id="rId36" Type="http://schemas.openxmlformats.org/officeDocument/2006/relationships/image" Target="../media/image9.png"/><Relationship Id="rId10" Type="http://schemas.microsoft.com/office/2007/relationships/media" Target="../media/media5.m4a"/><Relationship Id="rId19" Type="http://schemas.openxmlformats.org/officeDocument/2006/relationships/audio" Target="../media/media9.m4a"/><Relationship Id="rId31" Type="http://schemas.openxmlformats.org/officeDocument/2006/relationships/image" Target="../media/image4.png"/><Relationship Id="rId4" Type="http://schemas.microsoft.com/office/2007/relationships/media" Target="../media/media2.m4a"/><Relationship Id="rId9" Type="http://schemas.openxmlformats.org/officeDocument/2006/relationships/audio" Target="../media/media4.m4a"/><Relationship Id="rId14" Type="http://schemas.microsoft.com/office/2007/relationships/media" Target="../media/media7.m4a"/><Relationship Id="rId22" Type="http://schemas.microsoft.com/office/2007/relationships/media" Target="../media/media11.m4a"/><Relationship Id="rId27" Type="http://schemas.openxmlformats.org/officeDocument/2006/relationships/notesSlide" Target="../notesSlides/notesSlide1.xml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8" Type="http://schemas.microsoft.com/office/2007/relationships/media" Target="../media/media4.m4a"/><Relationship Id="rId3" Type="http://schemas.openxmlformats.org/officeDocument/2006/relationships/audio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35C31EB-8701-3E4F-9F78-ED0A32AD2BD9}"/>
              </a:ext>
            </a:extLst>
          </p:cNvPr>
          <p:cNvSpPr/>
          <p:nvPr/>
        </p:nvSpPr>
        <p:spPr>
          <a:xfrm>
            <a:off x="678413" y="1407973"/>
            <a:ext cx="1199688" cy="4103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en-US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ea typeface="HelloTexas Medium" panose="02000603000000000000" pitchFamily="2" charset="0"/>
              </a:rPr>
              <a:t>Mother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A26AA4-AFD3-F84D-9E88-93E2160EDEF1}"/>
              </a:ext>
            </a:extLst>
          </p:cNvPr>
          <p:cNvSpPr/>
          <p:nvPr/>
        </p:nvSpPr>
        <p:spPr>
          <a:xfrm>
            <a:off x="1977860" y="1210534"/>
            <a:ext cx="1204627" cy="4103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en-US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ea typeface="HelloTexas Medium" panose="02000603000000000000" pitchFamily="2" charset="0"/>
              </a:rPr>
              <a:t>Father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6BE6A1-6272-AE49-B483-CB1BDF6C3612}"/>
              </a:ext>
            </a:extLst>
          </p:cNvPr>
          <p:cNvSpPr/>
          <p:nvPr/>
        </p:nvSpPr>
        <p:spPr>
          <a:xfrm>
            <a:off x="3418497" y="1352606"/>
            <a:ext cx="1746119" cy="410369"/>
          </a:xfrm>
          <a:prstGeom prst="rect">
            <a:avLst/>
          </a:prstGeom>
          <a:noFill/>
        </p:spPr>
        <p:txBody>
          <a:bodyPr wrap="none" lIns="132080" tIns="66040" rIns="132080" bIns="66040">
            <a:spAutoFit/>
          </a:bodyPr>
          <a:lstStyle/>
          <a:p>
            <a:pPr algn="ctr"/>
            <a:r>
              <a:rPr lang="en-US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ea typeface="HelloTexas Medium" panose="02000603000000000000" pitchFamily="2" charset="0"/>
              </a:rPr>
              <a:t>Grandfather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97ED0B-482B-8748-B301-968FD275B018}"/>
              </a:ext>
            </a:extLst>
          </p:cNvPr>
          <p:cNvSpPr/>
          <p:nvPr/>
        </p:nvSpPr>
        <p:spPr>
          <a:xfrm>
            <a:off x="5142507" y="1317570"/>
            <a:ext cx="1908216" cy="4103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en-US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ea typeface="HelloTexas Medium" panose="02000603000000000000" pitchFamily="2" charset="0"/>
              </a:rPr>
              <a:t>Grandmother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28DB93-42E3-424C-8EBD-70C30826C7BD}"/>
              </a:ext>
            </a:extLst>
          </p:cNvPr>
          <p:cNvSpPr/>
          <p:nvPr/>
        </p:nvSpPr>
        <p:spPr>
          <a:xfrm>
            <a:off x="7108085" y="1195307"/>
            <a:ext cx="1025878" cy="4103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en-US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ea typeface="HelloTexas Medium" panose="02000603000000000000" pitchFamily="2" charset="0"/>
              </a:rPr>
              <a:t>Aunt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17CA14-167F-C64E-9DC1-2DBB88522A07}"/>
              </a:ext>
            </a:extLst>
          </p:cNvPr>
          <p:cNvSpPr/>
          <p:nvPr/>
        </p:nvSpPr>
        <p:spPr>
          <a:xfrm>
            <a:off x="8525157" y="1147422"/>
            <a:ext cx="936795" cy="4103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en-US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ea typeface="HelloTexas Medium" panose="02000603000000000000" pitchFamily="2" charset="0"/>
              </a:rPr>
              <a:t>Uncle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253850-95B4-B545-BF0A-07F11BEC19AA}"/>
              </a:ext>
            </a:extLst>
          </p:cNvPr>
          <p:cNvSpPr/>
          <p:nvPr/>
        </p:nvSpPr>
        <p:spPr>
          <a:xfrm>
            <a:off x="3406455" y="5863811"/>
            <a:ext cx="962444" cy="4103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en-US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ea typeface="HelloTexas Medium" panose="02000603000000000000" pitchFamily="2" charset="0"/>
              </a:rPr>
              <a:t>Sister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7FB751-4537-454F-8708-504579FFD642}"/>
              </a:ext>
            </a:extLst>
          </p:cNvPr>
          <p:cNvSpPr/>
          <p:nvPr/>
        </p:nvSpPr>
        <p:spPr>
          <a:xfrm>
            <a:off x="1948153" y="5901627"/>
            <a:ext cx="917312" cy="4103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en-US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ea typeface="HelloTexas Medium" panose="02000603000000000000" pitchFamily="2" charset="0"/>
              </a:rPr>
              <a:t>Max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51BE10-AA2F-7A4C-AB96-E381B968764E}"/>
              </a:ext>
            </a:extLst>
          </p:cNvPr>
          <p:cNvSpPr/>
          <p:nvPr/>
        </p:nvSpPr>
        <p:spPr>
          <a:xfrm>
            <a:off x="364515" y="5855683"/>
            <a:ext cx="1228542" cy="410369"/>
          </a:xfrm>
          <a:prstGeom prst="rect">
            <a:avLst/>
          </a:prstGeom>
          <a:noFill/>
        </p:spPr>
        <p:txBody>
          <a:bodyPr wrap="none" lIns="132080" tIns="66040" rIns="132080" bIns="66040">
            <a:spAutoFit/>
          </a:bodyPr>
          <a:lstStyle/>
          <a:p>
            <a:pPr algn="ctr"/>
            <a:r>
              <a:rPr lang="en-US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ea typeface="HelloTexas Medium" panose="02000603000000000000" pitchFamily="2" charset="0"/>
              </a:rPr>
              <a:t>Brother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F006C7-D38F-FD41-A00B-F6E8CFFF9FFC}"/>
              </a:ext>
            </a:extLst>
          </p:cNvPr>
          <p:cNvSpPr/>
          <p:nvPr/>
        </p:nvSpPr>
        <p:spPr>
          <a:xfrm>
            <a:off x="7735990" y="5328570"/>
            <a:ext cx="1095493" cy="4103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en-US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ea typeface="HelloTexas Medium" panose="02000603000000000000" pitchFamily="2" charset="0"/>
              </a:rPr>
              <a:t>Cousin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429E6A-3C41-174D-BF8D-CDF7DD35AD1F}"/>
              </a:ext>
            </a:extLst>
          </p:cNvPr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658326-EA64-D94D-A71E-2D9F1627DFDE}"/>
                </a:ext>
              </a:extLst>
            </p:cNvPr>
            <p:cNvSpPr/>
            <p:nvPr/>
          </p:nvSpPr>
          <p:spPr>
            <a:xfrm>
              <a:off x="0" y="0"/>
              <a:ext cx="9906000" cy="6858000"/>
            </a:xfrm>
            <a:prstGeom prst="rect">
              <a:avLst/>
            </a:prstGeom>
            <a:noFill/>
            <a:ln w="76200">
              <a:solidFill>
                <a:srgbClr val="D49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871DFB-2414-6A44-94CA-5B908D2DEF1B}"/>
                </a:ext>
              </a:extLst>
            </p:cNvPr>
            <p:cNvSpPr/>
            <p:nvPr/>
          </p:nvSpPr>
          <p:spPr>
            <a:xfrm>
              <a:off x="0" y="34311"/>
              <a:ext cx="9906000" cy="493295"/>
            </a:xfrm>
            <a:prstGeom prst="rect">
              <a:avLst/>
            </a:prstGeom>
            <a:solidFill>
              <a:srgbClr val="D491FF"/>
            </a:solidFill>
            <a:ln>
              <a:solidFill>
                <a:srgbClr val="D49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DA098-0BE9-2A46-8CCB-B52EBCA04066}"/>
              </a:ext>
            </a:extLst>
          </p:cNvPr>
          <p:cNvGrpSpPr/>
          <p:nvPr/>
        </p:nvGrpSpPr>
        <p:grpSpPr>
          <a:xfrm>
            <a:off x="3802729" y="6265857"/>
            <a:ext cx="2495026" cy="539395"/>
            <a:chOff x="3802729" y="6265857"/>
            <a:chExt cx="2495026" cy="53939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E69E6F-4CB6-B046-9B6C-6899120A7AB9}"/>
                </a:ext>
              </a:extLst>
            </p:cNvPr>
            <p:cNvSpPr/>
            <p:nvPr/>
          </p:nvSpPr>
          <p:spPr>
            <a:xfrm>
              <a:off x="4353085" y="6427448"/>
              <a:ext cx="1385252" cy="348813"/>
            </a:xfrm>
            <a:prstGeom prst="rect">
              <a:avLst/>
            </a:prstGeom>
            <a:noFill/>
          </p:spPr>
          <p:txBody>
            <a:bodyPr wrap="none" lIns="132080" tIns="66040" rIns="132080" bIns="66040">
              <a:spAutoFit/>
            </a:bodyPr>
            <a:lstStyle/>
            <a:p>
              <a:pPr algn="ctr"/>
              <a:r>
                <a:rPr lang="en-US" sz="1400" b="1" noProof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loTexas Medium" panose="02000603000000000000" pitchFamily="2" charset="0"/>
                  <a:ea typeface="HelloTexas Medium" panose="02000603000000000000" pitchFamily="2" charset="0"/>
                </a:rPr>
                <a:t>bilgeceingilizce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6D9265F-4BB5-774D-9EE8-C78947FEF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802729" y="6265857"/>
              <a:ext cx="566826" cy="53372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E075291-5FB5-5B4D-B140-550C63987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730929" y="6271526"/>
              <a:ext cx="566826" cy="533726"/>
            </a:xfrm>
            <a:prstGeom prst="rect">
              <a:avLst/>
            </a:prstGeom>
          </p:spPr>
        </p:pic>
      </p:grpSp>
      <p:pic>
        <p:nvPicPr>
          <p:cNvPr id="4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0C0B1E-1D54-DB4E-8A81-CF3DDF5BAD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724587" y="212691"/>
            <a:ext cx="794274" cy="240903"/>
          </a:xfrm>
          <a:prstGeom prst="rect">
            <a:avLst/>
          </a:prstGeom>
        </p:spPr>
      </p:pic>
      <p:pic>
        <p:nvPicPr>
          <p:cNvPr id="45" name="sister">
            <a:hlinkClick r:id="" action="ppaction://media"/>
            <a:extLst>
              <a:ext uri="{FF2B5EF4-FFF2-40B4-BE49-F238E27FC236}">
                <a16:creationId xmlns:a16="http://schemas.microsoft.com/office/drawing/2014/main" id="{6ED229F2-7206-2E4D-8CC5-8BD2267A832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363193" y="6106811"/>
            <a:ext cx="613710" cy="418157"/>
          </a:xfrm>
          <a:prstGeom prst="rect">
            <a:avLst/>
          </a:prstGeom>
        </p:spPr>
      </p:pic>
      <p:pic>
        <p:nvPicPr>
          <p:cNvPr id="48" name="brother">
            <a:hlinkClick r:id="" action="ppaction://media"/>
            <a:extLst>
              <a:ext uri="{FF2B5EF4-FFF2-40B4-BE49-F238E27FC236}">
                <a16:creationId xmlns:a16="http://schemas.microsoft.com/office/drawing/2014/main" id="{8FF0F3C4-FD0E-A149-94FD-64469C1CB2AE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8463" y="6279415"/>
            <a:ext cx="569747" cy="410369"/>
          </a:xfrm>
          <a:prstGeom prst="rect">
            <a:avLst/>
          </a:prstGeom>
        </p:spPr>
      </p:pic>
      <p:pic>
        <p:nvPicPr>
          <p:cNvPr id="50" name="father">
            <a:hlinkClick r:id="" action="ppaction://media"/>
            <a:extLst>
              <a:ext uri="{FF2B5EF4-FFF2-40B4-BE49-F238E27FC236}">
                <a16:creationId xmlns:a16="http://schemas.microsoft.com/office/drawing/2014/main" id="{5C3D17DC-BBD6-C449-BB23-D8C121FA289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04975" y="715447"/>
            <a:ext cx="464524" cy="470411"/>
          </a:xfrm>
          <a:prstGeom prst="rect">
            <a:avLst/>
          </a:prstGeom>
        </p:spPr>
      </p:pic>
      <p:pic>
        <p:nvPicPr>
          <p:cNvPr id="52" name="grandmother">
            <a:hlinkClick r:id="" action="ppaction://media"/>
            <a:extLst>
              <a:ext uri="{FF2B5EF4-FFF2-40B4-BE49-F238E27FC236}">
                <a16:creationId xmlns:a16="http://schemas.microsoft.com/office/drawing/2014/main" id="{01782ED7-D93B-0941-9285-8AC7C20EA6CB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979560" y="907201"/>
            <a:ext cx="497677" cy="410369"/>
          </a:xfrm>
          <a:prstGeom prst="rect">
            <a:avLst/>
          </a:prstGeom>
        </p:spPr>
      </p:pic>
      <p:pic>
        <p:nvPicPr>
          <p:cNvPr id="53" name="aunt">
            <a:hlinkClick r:id="" action="ppaction://media"/>
            <a:extLst>
              <a:ext uri="{FF2B5EF4-FFF2-40B4-BE49-F238E27FC236}">
                <a16:creationId xmlns:a16="http://schemas.microsoft.com/office/drawing/2014/main" id="{858EA2F0-31FD-834F-A038-39B34FF002AA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89383" y="711351"/>
            <a:ext cx="565633" cy="606219"/>
          </a:xfrm>
          <a:prstGeom prst="rect">
            <a:avLst/>
          </a:prstGeom>
        </p:spPr>
      </p:pic>
      <p:pic>
        <p:nvPicPr>
          <p:cNvPr id="54" name="uncle">
            <a:hlinkClick r:id="" action="ppaction://media"/>
            <a:extLst>
              <a:ext uri="{FF2B5EF4-FFF2-40B4-BE49-F238E27FC236}">
                <a16:creationId xmlns:a16="http://schemas.microsoft.com/office/drawing/2014/main" id="{4E8A0F07-5F4D-6E48-8905-1A16BF9B2EA6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663326" y="640811"/>
            <a:ext cx="577168" cy="532780"/>
          </a:xfrm>
          <a:prstGeom prst="rect">
            <a:avLst/>
          </a:prstGeom>
        </p:spPr>
      </p:pic>
      <p:pic>
        <p:nvPicPr>
          <p:cNvPr id="55" name="cousin">
            <a:hlinkClick r:id="" action="ppaction://media"/>
            <a:extLst>
              <a:ext uri="{FF2B5EF4-FFF2-40B4-BE49-F238E27FC236}">
                <a16:creationId xmlns:a16="http://schemas.microsoft.com/office/drawing/2014/main" id="{FCC83F1C-AE48-B446-943D-07E5A858AE20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034999" y="5701550"/>
            <a:ext cx="618219" cy="442276"/>
          </a:xfrm>
          <a:prstGeom prst="rect">
            <a:avLst/>
          </a:prstGeom>
        </p:spPr>
      </p:pic>
      <p:pic>
        <p:nvPicPr>
          <p:cNvPr id="49" name="mother">
            <a:hlinkClick r:id="" action="ppaction://media"/>
            <a:extLst>
              <a:ext uri="{FF2B5EF4-FFF2-40B4-BE49-F238E27FC236}">
                <a16:creationId xmlns:a16="http://schemas.microsoft.com/office/drawing/2014/main" id="{FE7EB939-0950-8C4C-85A7-59085F86A417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5473" y="836961"/>
            <a:ext cx="517356" cy="6570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73A52D-9BAE-4A0E-A6A1-E2CC8EB1759E}"/>
              </a:ext>
            </a:extLst>
          </p:cNvPr>
          <p:cNvGrpSpPr/>
          <p:nvPr/>
        </p:nvGrpSpPr>
        <p:grpSpPr>
          <a:xfrm>
            <a:off x="3411915" y="-49351"/>
            <a:ext cx="3065322" cy="687368"/>
            <a:chOff x="3411915" y="-35063"/>
            <a:chExt cx="3065322" cy="6873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1FB36F4-F74C-4D30-AB00-6C43B6E606A4}"/>
                </a:ext>
              </a:extLst>
            </p:cNvPr>
            <p:cNvSpPr/>
            <p:nvPr/>
          </p:nvSpPr>
          <p:spPr>
            <a:xfrm>
              <a:off x="3512710" y="6534"/>
              <a:ext cx="2957138" cy="516114"/>
            </a:xfrm>
            <a:prstGeom prst="roundRect">
              <a:avLst/>
            </a:prstGeom>
            <a:solidFill>
              <a:srgbClr val="D491FF"/>
            </a:solidFill>
            <a:ln>
              <a:solidFill>
                <a:srgbClr val="D49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0BBB13-27B7-DD42-8B04-A754DDFF8414}"/>
                </a:ext>
              </a:extLst>
            </p:cNvPr>
            <p:cNvSpPr/>
            <p:nvPr/>
          </p:nvSpPr>
          <p:spPr>
            <a:xfrm>
              <a:off x="3411915" y="-35063"/>
              <a:ext cx="3065322" cy="687368"/>
            </a:xfrm>
            <a:prstGeom prst="rect">
              <a:avLst/>
            </a:prstGeom>
            <a:noFill/>
          </p:spPr>
          <p:txBody>
            <a:bodyPr wrap="square" lIns="132080" tIns="66040" rIns="132080" bIns="66040">
              <a:spAutoFit/>
            </a:bodyPr>
            <a:lstStyle/>
            <a:p>
              <a:pPr algn="ctr"/>
              <a:r>
                <a:rPr lang="en-US" sz="3600" noProof="1">
                  <a:ln w="0"/>
                  <a:solidFill>
                    <a:srgbClr val="ABFEF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oper Black" panose="0208090404030B020404" pitchFamily="18" charset="0"/>
                  <a:ea typeface="HelloTexas Medium" panose="02000603000000000000" pitchFamily="2" charset="0"/>
                </a:rPr>
                <a:t>M</a:t>
              </a:r>
              <a:r>
                <a:rPr lang="en-US" sz="3600" noProof="1">
                  <a:ln w="0"/>
                  <a:solidFill>
                    <a:srgbClr val="FFD7B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oper Black" panose="0208090404030B020404" pitchFamily="18" charset="0"/>
                  <a:ea typeface="HelloTexas Medium" panose="02000603000000000000" pitchFamily="2" charset="0"/>
                </a:rPr>
                <a:t>Y</a:t>
              </a:r>
              <a:r>
                <a:rPr lang="en-US" sz="3600" noProof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oper Black" panose="0208090404030B020404" pitchFamily="18" charset="0"/>
                  <a:ea typeface="HelloTexas Medium" panose="02000603000000000000" pitchFamily="2" charset="0"/>
                </a:rPr>
                <a:t> </a:t>
              </a:r>
              <a:r>
                <a:rPr lang="en-US" sz="3600" noProof="1">
                  <a:ln w="0"/>
                  <a:solidFill>
                    <a:srgbClr val="ADFBA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oper Black" panose="0208090404030B020404" pitchFamily="18" charset="0"/>
                  <a:ea typeface="HelloTexas Medium" panose="02000603000000000000" pitchFamily="2" charset="0"/>
                </a:rPr>
                <a:t>F</a:t>
              </a:r>
              <a:r>
                <a:rPr lang="en-US" sz="3600" noProof="1">
                  <a:ln w="0"/>
                  <a:solidFill>
                    <a:srgbClr val="FFFDA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oper Black" panose="0208090404030B020404" pitchFamily="18" charset="0"/>
                  <a:ea typeface="HelloTexas Medium" panose="02000603000000000000" pitchFamily="2" charset="0"/>
                </a:rPr>
                <a:t>A</a:t>
              </a:r>
              <a:r>
                <a:rPr lang="en-US" sz="3600" noProof="1">
                  <a:ln w="0"/>
                  <a:solidFill>
                    <a:srgbClr val="A4D7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oper Black" panose="0208090404030B020404" pitchFamily="18" charset="0"/>
                  <a:ea typeface="HelloTexas Medium" panose="02000603000000000000" pitchFamily="2" charset="0"/>
                </a:rPr>
                <a:t>M</a:t>
              </a:r>
              <a:r>
                <a:rPr lang="en-US" sz="3600" noProof="1">
                  <a:ln w="0"/>
                  <a:solidFill>
                    <a:srgbClr val="ADFBA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oper Black" panose="0208090404030B020404" pitchFamily="18" charset="0"/>
                  <a:ea typeface="HelloTexas Medium" panose="02000603000000000000" pitchFamily="2" charset="0"/>
                </a:rPr>
                <a:t>I</a:t>
              </a:r>
              <a:r>
                <a:rPr lang="en-US" sz="3600" noProof="1">
                  <a:ln w="0"/>
                  <a:solidFill>
                    <a:srgbClr val="FFD7B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oper Black" panose="0208090404030B020404" pitchFamily="18" charset="0"/>
                  <a:ea typeface="HelloTexas Medium" panose="02000603000000000000" pitchFamily="2" charset="0"/>
                </a:rPr>
                <a:t>L</a:t>
              </a:r>
              <a:r>
                <a:rPr lang="en-US" sz="3600" noProof="1">
                  <a:ln w="0"/>
                  <a:solidFill>
                    <a:srgbClr val="A4D7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oper Black" panose="0208090404030B020404" pitchFamily="18" charset="0"/>
                  <a:ea typeface="HelloTexas Medium" panose="02000603000000000000" pitchFamily="2" charset="0"/>
                </a:rPr>
                <a:t>Y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7DB3C402-EB2F-4C5E-B2E5-9C87B590FA2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8977" y="1671112"/>
            <a:ext cx="1752845" cy="34485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B44ACA2-5B9C-46F9-89E4-91D5363A6DC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16930" y="1557791"/>
            <a:ext cx="1304737" cy="342065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5D4AA22-FB88-4285-BC30-C61D6C5C11D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63193" y="1619593"/>
            <a:ext cx="2143424" cy="290553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3067897-7D3A-4C21-9F2A-324FCE6C245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227972" y="1599195"/>
            <a:ext cx="1914792" cy="296268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2B180AD-A07F-4545-B2CC-2336BF47C84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975013" y="1619593"/>
            <a:ext cx="1428949" cy="306747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C8BE709-17A0-4B00-98E1-54D011C7347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347458" y="1480086"/>
            <a:ext cx="1171739" cy="301032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59CB4B4-E1E0-44F3-9ECD-9F11FF23CD4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-92041" y="3382311"/>
            <a:ext cx="2210108" cy="264832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FF73966-CA44-4448-9315-DD9D523250B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277370" y="4121891"/>
            <a:ext cx="1381318" cy="17337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08CA28B-4432-4966-97F9-1244B02F1ED9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18912" r="13068"/>
          <a:stretch/>
        </p:blipFill>
        <p:spPr>
          <a:xfrm>
            <a:off x="7967043" y="3348340"/>
            <a:ext cx="1137333" cy="1998620"/>
          </a:xfrm>
          <a:prstGeom prst="rect">
            <a:avLst/>
          </a:prstGeom>
        </p:spPr>
      </p:pic>
      <p:pic>
        <p:nvPicPr>
          <p:cNvPr id="7" name="max">
            <a:hlinkClick r:id="" action="ppaction://media"/>
            <a:extLst>
              <a:ext uri="{FF2B5EF4-FFF2-40B4-BE49-F238E27FC236}">
                <a16:creationId xmlns:a16="http://schemas.microsoft.com/office/drawing/2014/main" id="{51FE777E-58E6-E543-9152-525F06837B26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116022" y="6361347"/>
            <a:ext cx="553562" cy="323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B2E262-A51E-6D48-8BAC-F3EA301A869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777187" y="3835904"/>
            <a:ext cx="1407741" cy="2127653"/>
          </a:xfrm>
          <a:prstGeom prst="rect">
            <a:avLst/>
          </a:prstGeom>
        </p:spPr>
      </p:pic>
      <p:pic>
        <p:nvPicPr>
          <p:cNvPr id="11" name="grandfather">
            <a:hlinkClick r:id="" action="ppaction://media"/>
            <a:extLst>
              <a:ext uri="{FF2B5EF4-FFF2-40B4-BE49-F238E27FC236}">
                <a16:creationId xmlns:a16="http://schemas.microsoft.com/office/drawing/2014/main" id="{2C27F7CF-E76D-4845-9AB9-B2DFB1C8CFB6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027742" y="768649"/>
            <a:ext cx="612779" cy="6127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61A80B-CBBF-594E-9346-F5755583EEDF}"/>
              </a:ext>
            </a:extLst>
          </p:cNvPr>
          <p:cNvPicPr>
            <a:picLocks noChangeAspect="1"/>
          </p:cNvPicPr>
          <p:nvPr/>
        </p:nvPicPr>
        <p:blipFill>
          <a:blip r:embed="rId4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01253" y="3445690"/>
            <a:ext cx="2640181" cy="148158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7425D2A-F9AD-D24B-AB0A-4ADFC8FDBF94}"/>
              </a:ext>
            </a:extLst>
          </p:cNvPr>
          <p:cNvSpPr/>
          <p:nvPr/>
        </p:nvSpPr>
        <p:spPr>
          <a:xfrm>
            <a:off x="6296347" y="4644697"/>
            <a:ext cx="1095493" cy="410369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en-US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ea typeface="HelloTexas Medium" panose="02000603000000000000" pitchFamily="2" charset="0"/>
              </a:rPr>
              <a:t>Lucy</a:t>
            </a:r>
          </a:p>
        </p:txBody>
      </p:sp>
      <p:pic>
        <p:nvPicPr>
          <p:cNvPr id="15" name="Lucy">
            <a:hlinkClick r:id="" action="ppaction://media"/>
            <a:extLst>
              <a:ext uri="{FF2B5EF4-FFF2-40B4-BE49-F238E27FC236}">
                <a16:creationId xmlns:a16="http://schemas.microsoft.com/office/drawing/2014/main" id="{EF58A70D-5CD2-EA4D-AD39-B4489D93AD85}"/>
              </a:ext>
            </a:extLst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6663117" y="5252291"/>
            <a:ext cx="453089" cy="520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165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3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55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0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8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625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55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97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06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97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8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9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FamilyPPT"/>
  <p:tag name="ISPRING_FIRST_PUBLISH" val="1"/>
  <p:tag name="ISPRING_UUID" val="{0ADC269A-3331-4FAE-A5D1-46A4E8602E4C}"/>
  <p:tag name="ISPRING_RESOURCE_FOLDER" val="C:\Users\huawe\Desktop\FamilyPPT\"/>
  <p:tag name="ISPRING_PRESENTATION_PATH" val="C:\Users\huawe\Desktop\FamilyPPT.pptx"/>
  <p:tag name="ISPRING_PROJECT_FOLDER_UPDATED" val="1"/>
  <p:tag name="ISPRING_SCREEN_RECS_UPDATED" val="C:\Users\huawe\Desktop\FamilyPPT\"/>
  <p:tag name="ISPRING_ULTRA_SCORM_COURSE_ID" val="A33FFF7F-0F50-4247-A94C-1AE157108E8A"/>
  <p:tag name="ISPRING_CMI5_LAUNCH_METHOD" val="any window"/>
  <p:tag name="ISPRINGCLOUDFOLDERID" val="1"/>
  <p:tag name="ISPRING_OUTPUT_FOLDER" val="[[&quot;2\u0015f\uFFFD{E67E2705-AE21-4E7E-885E-E504432864B0}&quot;,&quot;C:\\Users\\huawe\\Desktop&quot;]]"/>
  <p:tag name="ISPRING_SCORM_RATE_SLIDES" val="0"/>
  <p:tag name="ISPRING_SCORM_PASSING_SCORE" val="0.000000"/>
  <p:tag name="ISPRING_LMS_API_VERSION" val="SCORM 1.2"/>
  <p:tag name="ISPRINGONLINEFOLDERID" val="0"/>
  <p:tag name="ISPRING_PLAYERS_CUSTOMIZATION_2" val="UEsDBBQAAgAIAM2TPVF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hXtFUVytsfihAwAA7wwAABgAAABub25lL2NvbW1vbl9tZXNzYWdlcy5sbmetV11zmzoQfe9M/4OGmb7dpr1v98Ehg0HJ1RgjCjhO+qJRQHE0BeQicOr76+9KOK7dNoM/8sIYydo9u+fsrhhd/ahKtBKNlqq+dP6++OwgUeeqkPXi0pll1x//cZBueV3wUtXi0qmVg67c9+9GJa8XHV8I+P3+HUKjSmgNr9o1bz/fkSwunXjMPN/HaUrGIWbeLCCURV6SeBmhEQu9MQ4d1+sKqVDNm4a3AGb0aWNh2GAcevc4YamPwagxTTOWzuKYJhkOHDd7EkjLqiutXSQ1qlWLdLdcqqYVBZI1auEvPM/Bg3yQpWzXqFKFOAJCOiERA/c2vs0yCUl2z6Y0wI6La/5QAoy8EaJGjeCFaM7xEdFk6oUb44HU51u/JQH+Ayu3shCnsTL3Mgwgk0kP3E8wLARsTrJ/HdcHkCb3z7J9QjJdNqA3JFa87HqSNooccjf2/AnLKPPimI1nWfYT95jn34ZO+zTKEhqy2ItwyCJ8lzmueR53Lk7wreOa5+C5WZLgCLQZQq4ZSa1QfTqNQ2yFeq869MRXArUKraR4trIUdSsb4LYEIsxGrmCh7gapDejUg7QnOM0S4htKHTdVTbP+q1d71z6pBtxpVPTyKaxPw4PZXzZCg+ueDWUqBOqmUBWX9cWQa4gRyjH20nROk8CIvwU9crTkWj+rptiLb9fRkGES+RRS6Gc7xk11bw0DRgndq2lE3g4bA5SezcyGkTmJAjpnmRWCIaPqdAsJr5alaIVFK00oPLdZeRCPCpgpBV/1WQPvlqbBBE2hRrwbzMb0DjQAoqPHnKATx6WTY07c4xQCwunQmci7JTd9+YM6X6TzIs2cGyWU602nNMytpOo0rBg2QUA2en1xnJsUf5mBYogXvlIBvdWXNr2QK+hxQLZoBh1BUfo4INEN+zIjX9m1R0LbgX6lma/tSODFite5AGJz3mmB1rBXyMLuGYlZ/987+R/i7aYgP2xqOQrw3Ydj8eyV/yvq420rqmU75NokbAP/FBSmnF6FcEjop/nfTuw3YWZnxp/Nz95d4hiOBkGcmanD2XpTJFYpB3dJK5TT2+POzNprYxnJQrjuRGBwsb3LlbKScJM4wOZsik1GU2g2ffPZi2SuurKwwirlN9uAYDB1lfh9Gj42qrKrJdcvie0b4NU5KPrgkt5pfMRU3GrjYH52pHE6S+lsbDGnjF5fw0R6fBw6kRGI/U0uJLwvtkpVsPQL0u2btp8mo087Xyr/A1BLAwQUAAIACACFe0VRFR5gG6MAAAB/AQAAKQAAAG5vb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Fe0VR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hXtFUXFXlJ0VAQAA0QIAABwAAABub25lL2ZsYXNoX3NraW5fc2V0dGluZ3MueG1sjZLRToMwFIbvfQqC95BNjZqwJm7ojdEs2V7gAAfSDHpIeyDh7a2FDVSI61X7///X0542MiepvBa1kaQ2/soXN54XpVSSPiCzVIX5Vs6aJ7ONnzTMpIKUFKPiQJGuoPTF7ZsbUeiS/1Fka17L5JDiWOZh/bSNr0KGGvfbx3j3vATUUGCQQHoqNDUqs/nda7yK7yb5YTptSGR+dgcapgODZsG6wSgc171voMUXJStg22drMJohOef0TElU7zUa2y5nihxKY4k/+niEfQndZTNzBmacJeQoKxTrOcQ5PaaglYVTj12NItdoi/wS+yQqSEp8xy4h0NnnJTLcfdHuaXvHpsIPylDUmqqao3AiuYcZn8HO7VcWX1BLAwQUAAIACACFe0VR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hXtFUY5z9vpqAAAA5QAAABoAAABub25lL2h0bWxfc2tpbl9zZXR0aW5ncy5qc6vmUgACpRwlBSuFajAbzE8qLSnJz9NLzs8rSc0r0cvLL8pNBKtRUnYDAyUdnIrzy1KLCChNS0xORTHU1MjCyQWnSoSJJk7mLs6WyOoKEtNT9ZISk7PTi/JL81IgypxdXQxdjJXAqmq5agFQSwMEFAACAAgAhXtFUbx9NfdKAAAASQAAABcAAABub25lL2xvY2FsX3NldHRpbmdzLnhtbLOxr8jNUShLLSrOzM+zVTLUM1BSSM1Lzk/JzEu3VQoNcdO1UFIoLknMS0nMyc9LtVXKy1dSsLfjssnJT07MCU4tKQEqLNa34wIAUEsDBBQAAgAIAGh7RVG45zzyXgAAAGMAAAAcAAAAdW5pdmVyc2FsL2xvY2FsX3NldHRpbmdzLnhtbA3KvQ5AQAwA4N1TNN39bQbHZrTgARoakfRacUd4e7d9w9f2rxd4+AqHqcO6qBBYV9sO3R0u85A3CCGSbiSm7FANoe+yVmwlmTjGFAOcQh9fM/uEyCP5NIdbBMsu+wFQSwECAAAUAAIACADNkz1Ra18zBNUCAAD3BwAADwAAAAAAAAABAAAAAAAAAAAAbm9uZS9wbGF5ZXIueG1sUEsBAgAAFAACAAgAhXtFUVytsfihAwAA7wwAABgAAAAAAAAAAQAAAAAAAgMAAG5vbmUvY29tbW9uX21lc3NhZ2VzLmxuZ1BLAQIAABQAAgAIAIV7RVEVHmAbowAAAH8BAAApAAAAAAAAAAEAAAAAANkGAABub25lL3BsYXliYWNrX2FuZF9uYXZpZ2F0aW9uX3NldHRpbmdzLnhtbFBLAQIAABQAAgAIAIV7RVEfVIpqMAMAAMcOAAAiAAAAAAAAAAEAAAAAAMMHAABub25lL2ZsYXNoX3B1Ymxpc2hpbmdfc2V0dGluZ3MueG1sUEsBAgAAFAACAAgAhXtFUXFXlJ0VAQAA0QIAABwAAAAAAAAAAQAAAAAAMwsAAG5vbmUvZmxhc2hfc2tpbl9zZXR0aW5ncy54bWxQSwECAAAUAAIACACFe0VR15twlisDAABvDgAAIQAAAAAAAAABAAAAAACCDAAAbm9uZS9odG1sX3B1Ymxpc2hpbmdfc2V0dGluZ3MueG1sUEsBAgAAFAACAAgAhXtFUY5z9vpqAAAA5QAAABoAAAAAAAAAAQAAAAAA7A8AAG5vbmUvaHRtbF9za2luX3NldHRpbmdzLmpzUEsBAgAAFAACAAgAhXtFUbx9NfdKAAAASQAAABcAAAAAAAAAAQAAAAAAjhAAAG5vbmUvbG9jYWxfc2V0dGluZ3MueG1sUEsBAgAAFAACAAgAaHtFUbjnPPJeAAAAYwAAABwAAAAAAAAAAQAAAAAADREAAHVuaXZlcnNhbC9sb2NhbF9zZXR0aW5ncy54bWxQSwUGAAAAAAkACQCaAgAApREAAAAA"/>
  <p:tag name="ISPRING_CURRENT_PLAYER_ID" val="none"/>
  <p:tag name="FLASHSPRING_PRESENTATION_REFERENCES" val=""/>
  <p:tag name="ISPRING_WEBLINKS_TARGET" val="_blank"/>
  <p:tag name="ISPRING_WEBLINKS_TARGETMJT" val="_sel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OJECT_VERSION" val="9.3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non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0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GENSWF_ADVANCE_TIME" val="0.00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</TotalTime>
  <Words>15</Words>
  <Application>Microsoft Macintosh PowerPoint</Application>
  <PresentationFormat>A4 Paper (210x297 mm)</PresentationFormat>
  <Paragraphs>14</Paragraphs>
  <Slides>1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Cooper Black</vt:lpstr>
      <vt:lpstr>HelloTexas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FamilyPPT</dc:title>
  <dc:creator>Microsoft Office User</dc:creator>
  <cp:lastModifiedBy>Microsoft Office User</cp:lastModifiedBy>
  <cp:revision>94</cp:revision>
  <dcterms:created xsi:type="dcterms:W3CDTF">2019-12-07T15:16:56Z</dcterms:created>
  <dcterms:modified xsi:type="dcterms:W3CDTF">2020-10-07T09:08:21Z</dcterms:modified>
</cp:coreProperties>
</file>