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9906000" cy="6858000" type="A4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F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29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11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3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7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40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3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1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9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4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53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58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FCBC4-27F6-134B-AD36-A29421C68A21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38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FCBC4-27F6-134B-AD36-A29421C68A21}" type="datetimeFigureOut">
              <a:rPr lang="en-US" smtClean="0"/>
              <a:t>10/24/20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95351-4F52-EA4C-87EE-AC9E3ABBD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6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jp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21.gif"/><Relationship Id="rId2" Type="http://schemas.openxmlformats.org/officeDocument/2006/relationships/audio" Target="../media/media10.m4a"/><Relationship Id="rId16" Type="http://schemas.openxmlformats.org/officeDocument/2006/relationships/image" Target="../media/image6.png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11" Type="http://schemas.openxmlformats.org/officeDocument/2006/relationships/image" Target="../media/image20.gif"/><Relationship Id="rId5" Type="http://schemas.openxmlformats.org/officeDocument/2006/relationships/image" Target="../media/image1.jpg"/><Relationship Id="rId15" Type="http://schemas.openxmlformats.org/officeDocument/2006/relationships/image" Target="../media/image19.pn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5.gi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gif"/><Relationship Id="rId11" Type="http://schemas.openxmlformats.org/officeDocument/2006/relationships/image" Target="../media/image21.gif"/><Relationship Id="rId5" Type="http://schemas.openxmlformats.org/officeDocument/2006/relationships/image" Target="../media/image2.png"/><Relationship Id="rId10" Type="http://schemas.openxmlformats.org/officeDocument/2006/relationships/image" Target="../media/image20.gif"/><Relationship Id="rId4" Type="http://schemas.openxmlformats.org/officeDocument/2006/relationships/image" Target="../media/image1.jpg"/><Relationship Id="rId9" Type="http://schemas.openxmlformats.org/officeDocument/2006/relationships/image" Target="../media/image9.gif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5.gi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11" Type="http://schemas.openxmlformats.org/officeDocument/2006/relationships/image" Target="../media/image20.gif"/><Relationship Id="rId5" Type="http://schemas.openxmlformats.org/officeDocument/2006/relationships/image" Target="../media/image1.jp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png"/><Relationship Id="rId1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13.png"/><Relationship Id="rId17" Type="http://schemas.openxmlformats.org/officeDocument/2006/relationships/image" Target="../media/image21.gif"/><Relationship Id="rId2" Type="http://schemas.openxmlformats.org/officeDocument/2006/relationships/audio" Target="../media/media2.m4a"/><Relationship Id="rId16" Type="http://schemas.openxmlformats.org/officeDocument/2006/relationships/image" Target="../media/image20.gif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openxmlformats.org/officeDocument/2006/relationships/image" Target="../media/image1.jpg"/><Relationship Id="rId15" Type="http://schemas.openxmlformats.org/officeDocument/2006/relationships/image" Target="../media/image19.pn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gif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3.m4a"/><Relationship Id="rId16" Type="http://schemas.openxmlformats.org/officeDocument/2006/relationships/image" Target="../media/image11.png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openxmlformats.org/officeDocument/2006/relationships/image" Target="../media/image1.jpg"/><Relationship Id="rId15" Type="http://schemas.openxmlformats.org/officeDocument/2006/relationships/image" Target="../media/image5.gif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gif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20.gif"/><Relationship Id="rId17" Type="http://schemas.openxmlformats.org/officeDocument/2006/relationships/image" Target="../media/image19.png"/><Relationship Id="rId2" Type="http://schemas.openxmlformats.org/officeDocument/2006/relationships/audio" Target="../media/media4.m4a"/><Relationship Id="rId16" Type="http://schemas.openxmlformats.org/officeDocument/2006/relationships/image" Target="../media/image18.png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5" Type="http://schemas.openxmlformats.org/officeDocument/2006/relationships/image" Target="../media/image1.jpg"/><Relationship Id="rId15" Type="http://schemas.openxmlformats.org/officeDocument/2006/relationships/image" Target="../media/image12.pn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.gif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21.gif"/><Relationship Id="rId17" Type="http://schemas.openxmlformats.org/officeDocument/2006/relationships/image" Target="../media/image19.png"/><Relationship Id="rId2" Type="http://schemas.openxmlformats.org/officeDocument/2006/relationships/audio" Target="../media/media5.m4a"/><Relationship Id="rId16" Type="http://schemas.openxmlformats.org/officeDocument/2006/relationships/image" Target="../media/image10.png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11" Type="http://schemas.openxmlformats.org/officeDocument/2006/relationships/image" Target="../media/image20.gif"/><Relationship Id="rId5" Type="http://schemas.openxmlformats.org/officeDocument/2006/relationships/image" Target="../media/image1.jpg"/><Relationship Id="rId15" Type="http://schemas.openxmlformats.org/officeDocument/2006/relationships/image" Target="../media/image18.pn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.gif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21.gif"/><Relationship Id="rId17" Type="http://schemas.openxmlformats.org/officeDocument/2006/relationships/image" Target="../media/image15.png"/><Relationship Id="rId2" Type="http://schemas.openxmlformats.org/officeDocument/2006/relationships/audio" Target="../media/media6.m4a"/><Relationship Id="rId16" Type="http://schemas.openxmlformats.org/officeDocument/2006/relationships/image" Target="../media/image6.png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11" Type="http://schemas.openxmlformats.org/officeDocument/2006/relationships/image" Target="../media/image20.gif"/><Relationship Id="rId5" Type="http://schemas.openxmlformats.org/officeDocument/2006/relationships/image" Target="../media/image1.jpg"/><Relationship Id="rId15" Type="http://schemas.openxmlformats.org/officeDocument/2006/relationships/image" Target="../media/image10.pn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.gif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21.gif"/><Relationship Id="rId17" Type="http://schemas.openxmlformats.org/officeDocument/2006/relationships/image" Target="../media/image16.png"/><Relationship Id="rId2" Type="http://schemas.openxmlformats.org/officeDocument/2006/relationships/audio" Target="../media/media7.m4a"/><Relationship Id="rId16" Type="http://schemas.openxmlformats.org/officeDocument/2006/relationships/image" Target="../media/image15.png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11" Type="http://schemas.openxmlformats.org/officeDocument/2006/relationships/image" Target="../media/image20.gif"/><Relationship Id="rId5" Type="http://schemas.openxmlformats.org/officeDocument/2006/relationships/image" Target="../media/image1.jpg"/><Relationship Id="rId15" Type="http://schemas.openxmlformats.org/officeDocument/2006/relationships/image" Target="../media/image6.pn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.gif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21.gif"/><Relationship Id="rId17" Type="http://schemas.openxmlformats.org/officeDocument/2006/relationships/image" Target="../media/image19.png"/><Relationship Id="rId2" Type="http://schemas.openxmlformats.org/officeDocument/2006/relationships/audio" Target="../media/media8.m4a"/><Relationship Id="rId16" Type="http://schemas.openxmlformats.org/officeDocument/2006/relationships/image" Target="../media/image17.png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11" Type="http://schemas.openxmlformats.org/officeDocument/2006/relationships/image" Target="../media/image20.gif"/><Relationship Id="rId5" Type="http://schemas.openxmlformats.org/officeDocument/2006/relationships/image" Target="../media/image1.jpg"/><Relationship Id="rId15" Type="http://schemas.openxmlformats.org/officeDocument/2006/relationships/image" Target="../media/image16.pn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21.gif"/><Relationship Id="rId17" Type="http://schemas.openxmlformats.org/officeDocument/2006/relationships/image" Target="../media/image19.png"/><Relationship Id="rId2" Type="http://schemas.openxmlformats.org/officeDocument/2006/relationships/audio" Target="../media/media9.m4a"/><Relationship Id="rId16" Type="http://schemas.openxmlformats.org/officeDocument/2006/relationships/image" Target="../media/image6.png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11" Type="http://schemas.openxmlformats.org/officeDocument/2006/relationships/image" Target="../media/image20.gif"/><Relationship Id="rId5" Type="http://schemas.openxmlformats.org/officeDocument/2006/relationships/image" Target="../media/image1.jpg"/><Relationship Id="rId15" Type="http://schemas.openxmlformats.org/officeDocument/2006/relationships/image" Target="../media/image17.pn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56753-9306-E343-AB42-3BC0F3F91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DF7F2-0CFD-3D42-AE51-4C97DCDEA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993" y="4094675"/>
            <a:ext cx="6847926" cy="64943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02F938-9DE1-2841-AB20-A1D0BB8DD85D}"/>
              </a:ext>
            </a:extLst>
          </p:cNvPr>
          <p:cNvGrpSpPr/>
          <p:nvPr/>
        </p:nvGrpSpPr>
        <p:grpSpPr>
          <a:xfrm>
            <a:off x="3677031" y="6136701"/>
            <a:ext cx="2825850" cy="627649"/>
            <a:chOff x="3677031" y="6136701"/>
            <a:chExt cx="2825850" cy="6276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4253669" y="6331313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09A7C8-D19A-6F45-B8DE-DC3577E99832}"/>
                </a:ext>
              </a:extLst>
            </p:cNvPr>
            <p:cNvGrpSpPr/>
            <p:nvPr/>
          </p:nvGrpSpPr>
          <p:grpSpPr>
            <a:xfrm>
              <a:off x="3677031" y="6136701"/>
              <a:ext cx="2825850" cy="627649"/>
              <a:chOff x="3677031" y="6136701"/>
              <a:chExt cx="2825850" cy="6276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F5CFB8-574F-D642-B2A5-D8064383B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77031" y="6136701"/>
                <a:ext cx="628238" cy="59155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60C6D1-AFA6-A24C-9315-5C270A1F4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4643" y="6172797"/>
                <a:ext cx="628238" cy="591553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E4CD3E-2934-9743-97E5-AC2FF3859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4342" y="284605"/>
            <a:ext cx="1035621" cy="10388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8C1E79-2A1F-1549-ABF7-3F2EF89C2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416" y="4422571"/>
            <a:ext cx="1538620" cy="24023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FEF89-78C4-9648-9E84-C322A8410D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08" y="1756021"/>
            <a:ext cx="2197212" cy="21136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327F5B-C806-634E-AEDD-B90B8024A33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887" y="363621"/>
            <a:ext cx="1108805" cy="9789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3C0D6-D367-2944-8E03-EBCAE7E26A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431419" y="1092046"/>
            <a:ext cx="3807304" cy="48887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F10D91-9724-314E-A492-FB8587223C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258" y="5738252"/>
            <a:ext cx="1026695" cy="10266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F9B005-B4E1-2C4D-8479-EE46AEAF20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07100">
            <a:off x="5633223" y="3904692"/>
            <a:ext cx="941968" cy="1731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CB32A7-F1EC-6A44-80F6-1D4E1CB3F8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669120">
            <a:off x="2549739" y="4679027"/>
            <a:ext cx="970389" cy="13907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5053DF-DDE7-A947-8ABA-7426CA24F0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05687" y="2897987"/>
            <a:ext cx="1002520" cy="1943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4AA280-BDA2-0540-BB2C-58C6B21578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66182" y="4085984"/>
            <a:ext cx="870331" cy="1600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CDD5A7-0817-A648-B746-2615A6B800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04231">
            <a:off x="3201826" y="4192275"/>
            <a:ext cx="933372" cy="17161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012A34-4139-BB40-899E-2F9D11AEC9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69025" y="5231099"/>
            <a:ext cx="1260846" cy="8290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1F7665D-3FBD-A746-9DAC-3DB269F859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983413">
            <a:off x="3431029" y="5298913"/>
            <a:ext cx="1254680" cy="873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7A4C7F-AAC7-314F-B2B3-6F73AE4E340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77520" y="3043663"/>
            <a:ext cx="906564" cy="18370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E8E9D1-2F60-4943-8CB5-5DCFC83AEE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52011" y="4162552"/>
            <a:ext cx="908919" cy="16711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45EB38-195C-BD46-8177-15638AA2ACE1}"/>
              </a:ext>
            </a:extLst>
          </p:cNvPr>
          <p:cNvSpPr/>
          <p:nvPr/>
        </p:nvSpPr>
        <p:spPr>
          <a:xfrm>
            <a:off x="3947210" y="1152206"/>
            <a:ext cx="19600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urlz MT" pitchFamily="82" charset="77"/>
                <a:cs typeface="Apple Chancery" panose="03020702040506060504" pitchFamily="66" charset="-79"/>
              </a:rPr>
              <a:t>Back to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17A0C93-F0D2-3042-95D8-437A4052BC04}"/>
              </a:ext>
            </a:extLst>
          </p:cNvPr>
          <p:cNvSpPr/>
          <p:nvPr/>
        </p:nvSpPr>
        <p:spPr>
          <a:xfrm>
            <a:off x="3020308" y="1647966"/>
            <a:ext cx="40414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urlz MT" pitchFamily="82" charset="77"/>
              </a:rPr>
              <a:t>EARTH</a:t>
            </a:r>
          </a:p>
        </p:txBody>
      </p:sp>
      <p:pic>
        <p:nvPicPr>
          <p:cNvPr id="3" name="Happy_Haunts.mp3">
            <a:hlinkClick r:id="" action="ppaction://media"/>
            <a:extLst>
              <a:ext uri="{FF2B5EF4-FFF2-40B4-BE49-F238E27FC236}">
                <a16:creationId xmlns:a16="http://schemas.microsoft.com/office/drawing/2014/main" id="{F232A092-5B41-E942-B5C5-825AC2E53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3872" y="174665"/>
            <a:ext cx="492544" cy="49254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7E69CB0-DE51-9241-AA94-145961BE7F8B}"/>
              </a:ext>
            </a:extLst>
          </p:cNvPr>
          <p:cNvSpPr/>
          <p:nvPr/>
        </p:nvSpPr>
        <p:spPr>
          <a:xfrm>
            <a:off x="3443126" y="47776"/>
            <a:ext cx="32936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rgbClr val="83FA59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urlz MT" pitchFamily="82" charset="77"/>
              </a:rPr>
              <a:t>Frog Family</a:t>
            </a:r>
            <a:endParaRPr lang="en-US" sz="5400" b="1" cap="none" spc="50" dirty="0">
              <a:ln w="9525" cmpd="sng">
                <a:solidFill>
                  <a:srgbClr val="83FA59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urlz MT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165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56753-9306-E343-AB42-3BC0F3F91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048" y="0"/>
            <a:ext cx="10000047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DF7F2-0CFD-3D42-AE51-4C97DCDEA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993" y="4094675"/>
            <a:ext cx="6847926" cy="64943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02F938-9DE1-2841-AB20-A1D0BB8DD85D}"/>
              </a:ext>
            </a:extLst>
          </p:cNvPr>
          <p:cNvGrpSpPr/>
          <p:nvPr/>
        </p:nvGrpSpPr>
        <p:grpSpPr>
          <a:xfrm>
            <a:off x="3677031" y="6136701"/>
            <a:ext cx="2825850" cy="627649"/>
            <a:chOff x="3677031" y="6136701"/>
            <a:chExt cx="2825850" cy="6276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4253669" y="6331313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09A7C8-D19A-6F45-B8DE-DC3577E99832}"/>
                </a:ext>
              </a:extLst>
            </p:cNvPr>
            <p:cNvGrpSpPr/>
            <p:nvPr/>
          </p:nvGrpSpPr>
          <p:grpSpPr>
            <a:xfrm>
              <a:off x="3677031" y="6136701"/>
              <a:ext cx="2825850" cy="627649"/>
              <a:chOff x="3677031" y="6136701"/>
              <a:chExt cx="2825850" cy="6276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F5CFB8-574F-D642-B2A5-D8064383B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77031" y="6136701"/>
                <a:ext cx="628238" cy="59155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60C6D1-AFA6-A24C-9315-5C270A1F4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4643" y="6172797"/>
                <a:ext cx="628238" cy="591553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E4CD3E-2934-9743-97E5-AC2FF3859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9158" y="284605"/>
            <a:ext cx="1035621" cy="10388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327F5B-C806-634E-AEDD-B90B8024A33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887" y="363621"/>
            <a:ext cx="1108805" cy="978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3CB80-A4D0-0846-8DA1-A3F35A2FAF5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258" y="5738252"/>
            <a:ext cx="1026695" cy="10266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0329AC-2797-C746-A418-BAD1B41177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9429" y="3468964"/>
            <a:ext cx="2524915" cy="1404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6BE6BF-2C05-E348-9803-767327DA4C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647517" y="3676834"/>
            <a:ext cx="2320573" cy="1247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E39122-E9F0-B44F-9131-9AEB7726C2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1724" y="2905586"/>
            <a:ext cx="1000711" cy="1562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D98C8-535E-5C44-BAD1-6D2FD146DF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1153" y="3831513"/>
            <a:ext cx="1661304" cy="1092381"/>
          </a:xfrm>
          <a:prstGeom prst="rect">
            <a:avLst/>
          </a:prstGeom>
        </p:spPr>
      </p:pic>
      <p:pic>
        <p:nvPicPr>
          <p:cNvPr id="4" name="cousin.m4a">
            <a:hlinkClick r:id="" action="ppaction://media"/>
            <a:extLst>
              <a:ext uri="{FF2B5EF4-FFF2-40B4-BE49-F238E27FC236}">
                <a16:creationId xmlns:a16="http://schemas.microsoft.com/office/drawing/2014/main" id="{FCC31D89-E8DC-154D-AB78-1AC70D3A7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17504" y="2995370"/>
            <a:ext cx="647032" cy="647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FEF89-78C4-9648-9E84-C322A8410D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836432">
            <a:off x="-1382311" y="3081225"/>
            <a:ext cx="3803201" cy="35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4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56753-9306-E343-AB42-3BC0F3F91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048" y="0"/>
            <a:ext cx="10000047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DF7F2-0CFD-3D42-AE51-4C97DCDEA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993" y="4094675"/>
            <a:ext cx="6847926" cy="64943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02F938-9DE1-2841-AB20-A1D0BB8DD85D}"/>
              </a:ext>
            </a:extLst>
          </p:cNvPr>
          <p:cNvGrpSpPr/>
          <p:nvPr/>
        </p:nvGrpSpPr>
        <p:grpSpPr>
          <a:xfrm>
            <a:off x="3677031" y="6136701"/>
            <a:ext cx="2825850" cy="627649"/>
            <a:chOff x="3677031" y="6136701"/>
            <a:chExt cx="2825850" cy="6276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4253669" y="6331313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09A7C8-D19A-6F45-B8DE-DC3577E99832}"/>
                </a:ext>
              </a:extLst>
            </p:cNvPr>
            <p:cNvGrpSpPr/>
            <p:nvPr/>
          </p:nvGrpSpPr>
          <p:grpSpPr>
            <a:xfrm>
              <a:off x="3677031" y="6136701"/>
              <a:ext cx="2825850" cy="627649"/>
              <a:chOff x="3677031" y="6136701"/>
              <a:chExt cx="2825850" cy="6276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F5CFB8-574F-D642-B2A5-D8064383B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77031" y="6136701"/>
                <a:ext cx="628238" cy="59155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60C6D1-AFA6-A24C-9315-5C270A1F4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4643" y="6172797"/>
                <a:ext cx="628238" cy="591553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E4CD3E-2934-9743-97E5-AC2FF3859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9158" y="284605"/>
            <a:ext cx="1035621" cy="10388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327F5B-C806-634E-AEDD-B90B8024A33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887" y="363621"/>
            <a:ext cx="1108805" cy="978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3CB80-A4D0-0846-8DA1-A3F35A2FAF5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258" y="5738252"/>
            <a:ext cx="1026695" cy="10266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0329AC-2797-C746-A418-BAD1B41177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429" y="3468964"/>
            <a:ext cx="2524915" cy="1404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6BE6BF-2C05-E348-9803-767327DA4C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3481153" y="3686810"/>
            <a:ext cx="2320573" cy="1247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E39122-E9F0-B44F-9131-9AEB7726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8698" y="3400644"/>
            <a:ext cx="1000711" cy="15624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FEF89-78C4-9648-9E84-C322A8410D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826492">
            <a:off x="-2066224" y="2661429"/>
            <a:ext cx="5633020" cy="5284361"/>
          </a:xfrm>
          <a:prstGeom prst="rect">
            <a:avLst/>
          </a:prstGeom>
        </p:spPr>
      </p:pic>
      <p:pic>
        <p:nvPicPr>
          <p:cNvPr id="2" name="froggybye.m4a">
            <a:hlinkClick r:id="" action="ppaction://media"/>
            <a:extLst>
              <a:ext uri="{FF2B5EF4-FFF2-40B4-BE49-F238E27FC236}">
                <a16:creationId xmlns:a16="http://schemas.microsoft.com/office/drawing/2014/main" id="{62E68911-768B-574A-A4D0-726F83BB0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05269" y="2639598"/>
            <a:ext cx="602753" cy="60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3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56753-9306-E343-AB42-3BC0F3F91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048" y="0"/>
            <a:ext cx="10000047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DF7F2-0CFD-3D42-AE51-4C97DCDEA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993" y="4094675"/>
            <a:ext cx="6847926" cy="64943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02F938-9DE1-2841-AB20-A1D0BB8DD85D}"/>
              </a:ext>
            </a:extLst>
          </p:cNvPr>
          <p:cNvGrpSpPr/>
          <p:nvPr/>
        </p:nvGrpSpPr>
        <p:grpSpPr>
          <a:xfrm>
            <a:off x="3677031" y="6136701"/>
            <a:ext cx="2825850" cy="627649"/>
            <a:chOff x="3677031" y="6136701"/>
            <a:chExt cx="2825850" cy="6276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4253669" y="6331313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09A7C8-D19A-6F45-B8DE-DC3577E99832}"/>
                </a:ext>
              </a:extLst>
            </p:cNvPr>
            <p:cNvGrpSpPr/>
            <p:nvPr/>
          </p:nvGrpSpPr>
          <p:grpSpPr>
            <a:xfrm>
              <a:off x="3677031" y="6136701"/>
              <a:ext cx="2825850" cy="627649"/>
              <a:chOff x="3677031" y="6136701"/>
              <a:chExt cx="2825850" cy="6276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F5CFB8-574F-D642-B2A5-D8064383B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77031" y="6136701"/>
                <a:ext cx="628238" cy="59155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60C6D1-AFA6-A24C-9315-5C270A1F4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4643" y="6172797"/>
                <a:ext cx="628238" cy="591553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E4CD3E-2934-9743-97E5-AC2FF3859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9158" y="284605"/>
            <a:ext cx="1035621" cy="10388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327F5B-C806-634E-AEDD-B90B8024A33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887" y="363621"/>
            <a:ext cx="1108805" cy="978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3CB80-A4D0-0846-8DA1-A3F35A2FAF5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258" y="5738252"/>
            <a:ext cx="1026695" cy="10266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0329AC-2797-C746-A418-BAD1B41177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9429" y="3468964"/>
            <a:ext cx="2524915" cy="1404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E39122-E9F0-B44F-9131-9AEB7726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5376" y="3196734"/>
            <a:ext cx="1573577" cy="24568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FEF89-78C4-9648-9E84-C322A8410D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836432">
            <a:off x="-1877604" y="2771274"/>
            <a:ext cx="5540483" cy="5433358"/>
          </a:xfrm>
          <a:prstGeom prst="rect">
            <a:avLst/>
          </a:prstGeom>
        </p:spPr>
      </p:pic>
      <p:pic>
        <p:nvPicPr>
          <p:cNvPr id="19" name="alienbye.m4a">
            <a:hlinkClick r:id="" action="ppaction://media"/>
            <a:extLst>
              <a:ext uri="{FF2B5EF4-FFF2-40B4-BE49-F238E27FC236}">
                <a16:creationId xmlns:a16="http://schemas.microsoft.com/office/drawing/2014/main" id="{AE867A92-9C69-A544-945A-2C17F6F9D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99703" y="2114126"/>
            <a:ext cx="599528" cy="59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8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0"/>
                            </p:stCondLst>
                            <p:childTnLst>
                              <p:par>
                                <p:cTn id="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56753-9306-E343-AB42-3BC0F3F91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048" y="0"/>
            <a:ext cx="10000047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DF7F2-0CFD-3D42-AE51-4C97DCDEA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993" y="4094675"/>
            <a:ext cx="6847926" cy="64943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02F938-9DE1-2841-AB20-A1D0BB8DD85D}"/>
              </a:ext>
            </a:extLst>
          </p:cNvPr>
          <p:cNvGrpSpPr/>
          <p:nvPr/>
        </p:nvGrpSpPr>
        <p:grpSpPr>
          <a:xfrm>
            <a:off x="3677031" y="6136701"/>
            <a:ext cx="2825850" cy="627649"/>
            <a:chOff x="3677031" y="6136701"/>
            <a:chExt cx="2825850" cy="6276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4253669" y="6331313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09A7C8-D19A-6F45-B8DE-DC3577E99832}"/>
                </a:ext>
              </a:extLst>
            </p:cNvPr>
            <p:cNvGrpSpPr/>
            <p:nvPr/>
          </p:nvGrpSpPr>
          <p:grpSpPr>
            <a:xfrm>
              <a:off x="3677031" y="6136701"/>
              <a:ext cx="2825850" cy="627649"/>
              <a:chOff x="3677031" y="6136701"/>
              <a:chExt cx="2825850" cy="6276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F5CFB8-574F-D642-B2A5-D8064383B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77031" y="6136701"/>
                <a:ext cx="628238" cy="59155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60C6D1-AFA6-A24C-9315-5C270A1F4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4643" y="6172797"/>
                <a:ext cx="628238" cy="591553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E4CD3E-2934-9743-97E5-AC2FF3859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889" y="1318168"/>
            <a:ext cx="814190" cy="8167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327F5B-C806-634E-AEDD-B90B8024A33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3219" y="281225"/>
            <a:ext cx="1108805" cy="978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3CB80-A4D0-0846-8DA1-A3F35A2FAF5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258" y="5738252"/>
            <a:ext cx="1026695" cy="1026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8AC45B-9991-5B4E-8FB7-A2317C698B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64615">
            <a:off x="6080397" y="3120982"/>
            <a:ext cx="941968" cy="1731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56E8AF-6324-F34B-A26B-0EBB1BFB5B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2888" y="2938075"/>
            <a:ext cx="870331" cy="160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264030-ABA5-084C-8484-C8B0F09289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04231">
            <a:off x="3491432" y="3036233"/>
            <a:ext cx="933372" cy="17161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FEF89-78C4-9648-9E84-C322A8410D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8836432">
            <a:off x="-1382310" y="3081226"/>
            <a:ext cx="3803201" cy="3567800"/>
          </a:xfrm>
          <a:prstGeom prst="rect">
            <a:avLst/>
          </a:prstGeom>
        </p:spPr>
      </p:pic>
      <p:pic>
        <p:nvPicPr>
          <p:cNvPr id="13" name="father.m4a">
            <a:hlinkClick r:id="" action="ppaction://media"/>
            <a:extLst>
              <a:ext uri="{FF2B5EF4-FFF2-40B4-BE49-F238E27FC236}">
                <a16:creationId xmlns:a16="http://schemas.microsoft.com/office/drawing/2014/main" id="{A8AD6B66-BC5E-2F48-8157-D466E0E37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7690500" y="2262503"/>
            <a:ext cx="375231" cy="3752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0329AC-2797-C746-A418-BAD1B41177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21601" y="3160186"/>
            <a:ext cx="2524915" cy="1404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6BE6BF-2C05-E348-9803-767327DA4C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784662" y="2832771"/>
            <a:ext cx="2320573" cy="1247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E39122-E9F0-B44F-9131-9AEB7726C2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24564" y="2555258"/>
            <a:ext cx="1000711" cy="15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4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56753-9306-E343-AB42-3BC0F3F91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048" y="0"/>
            <a:ext cx="10000047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DF7F2-0CFD-3D42-AE51-4C97DCDEA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993" y="4094675"/>
            <a:ext cx="6847926" cy="64943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02F938-9DE1-2841-AB20-A1D0BB8DD85D}"/>
              </a:ext>
            </a:extLst>
          </p:cNvPr>
          <p:cNvGrpSpPr/>
          <p:nvPr/>
        </p:nvGrpSpPr>
        <p:grpSpPr>
          <a:xfrm>
            <a:off x="3677031" y="6136701"/>
            <a:ext cx="2825850" cy="627649"/>
            <a:chOff x="3677031" y="6136701"/>
            <a:chExt cx="2825850" cy="6276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4253669" y="6331313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09A7C8-D19A-6F45-B8DE-DC3577E99832}"/>
                </a:ext>
              </a:extLst>
            </p:cNvPr>
            <p:cNvGrpSpPr/>
            <p:nvPr/>
          </p:nvGrpSpPr>
          <p:grpSpPr>
            <a:xfrm>
              <a:off x="3677031" y="6136701"/>
              <a:ext cx="2825850" cy="627649"/>
              <a:chOff x="3677031" y="6136701"/>
              <a:chExt cx="2825850" cy="6276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F5CFB8-574F-D642-B2A5-D8064383B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77031" y="6136701"/>
                <a:ext cx="628238" cy="59155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60C6D1-AFA6-A24C-9315-5C270A1F4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4643" y="6172797"/>
                <a:ext cx="628238" cy="591553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E4CD3E-2934-9743-97E5-AC2FF3859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9158" y="284605"/>
            <a:ext cx="1035621" cy="10388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327F5B-C806-634E-AEDD-B90B8024A33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887" y="363621"/>
            <a:ext cx="1108805" cy="978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3CB80-A4D0-0846-8DA1-A3F35A2FAF5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258" y="5738252"/>
            <a:ext cx="1026695" cy="1026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8AC45B-9991-5B4E-8FB7-A2317C698B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2368" y="2767281"/>
            <a:ext cx="1134039" cy="2085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264030-ABA5-084C-8484-C8B0F09289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9033" y="3404036"/>
            <a:ext cx="1125794" cy="20698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0329AC-2797-C746-A418-BAD1B4117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429" y="3468964"/>
            <a:ext cx="2524915" cy="1404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6BE6BF-2C05-E348-9803-767327DA4C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6867754" y="3191925"/>
            <a:ext cx="2320573" cy="1247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E39122-E9F0-B44F-9131-9AEB7726C2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71724" y="2905586"/>
            <a:ext cx="1000711" cy="1562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ABD60-86F8-6D42-A27E-2B0896AA1C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87950" y="3429000"/>
            <a:ext cx="970389" cy="1390792"/>
          </a:xfrm>
          <a:prstGeom prst="rect">
            <a:avLst/>
          </a:prstGeom>
        </p:spPr>
      </p:pic>
      <p:pic>
        <p:nvPicPr>
          <p:cNvPr id="7" name="brother.m4a">
            <a:hlinkClick r:id="" action="ppaction://media"/>
            <a:extLst>
              <a:ext uri="{FF2B5EF4-FFF2-40B4-BE49-F238E27FC236}">
                <a16:creationId xmlns:a16="http://schemas.microsoft.com/office/drawing/2014/main" id="{E5AEC26F-559A-B749-9F05-84F535DB2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7758684" y="2322911"/>
            <a:ext cx="538711" cy="538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FEF89-78C4-9648-9E84-C322A8410D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8836432">
            <a:off x="-1382311" y="3081225"/>
            <a:ext cx="3803201" cy="35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0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56753-9306-E343-AB42-3BC0F3F91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048" y="0"/>
            <a:ext cx="10000047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DF7F2-0CFD-3D42-AE51-4C97DCDEA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993" y="4094675"/>
            <a:ext cx="6847926" cy="64943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02F938-9DE1-2841-AB20-A1D0BB8DD85D}"/>
              </a:ext>
            </a:extLst>
          </p:cNvPr>
          <p:cNvGrpSpPr/>
          <p:nvPr/>
        </p:nvGrpSpPr>
        <p:grpSpPr>
          <a:xfrm>
            <a:off x="3677031" y="6136701"/>
            <a:ext cx="2825850" cy="627649"/>
            <a:chOff x="3677031" y="6136701"/>
            <a:chExt cx="2825850" cy="6276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4253669" y="6331313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09A7C8-D19A-6F45-B8DE-DC3577E99832}"/>
                </a:ext>
              </a:extLst>
            </p:cNvPr>
            <p:cNvGrpSpPr/>
            <p:nvPr/>
          </p:nvGrpSpPr>
          <p:grpSpPr>
            <a:xfrm>
              <a:off x="3677031" y="6136701"/>
              <a:ext cx="2825850" cy="627649"/>
              <a:chOff x="3677031" y="6136701"/>
              <a:chExt cx="2825850" cy="6276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F5CFB8-574F-D642-B2A5-D8064383B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77031" y="6136701"/>
                <a:ext cx="628238" cy="59155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60C6D1-AFA6-A24C-9315-5C270A1F4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4643" y="6172797"/>
                <a:ext cx="628238" cy="591553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E4CD3E-2934-9743-97E5-AC2FF3859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9158" y="284605"/>
            <a:ext cx="1035621" cy="10388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327F5B-C806-634E-AEDD-B90B8024A33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887" y="363621"/>
            <a:ext cx="1108805" cy="978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3CB80-A4D0-0846-8DA1-A3F35A2FAF5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258" y="5738252"/>
            <a:ext cx="1026695" cy="1026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264030-ABA5-084C-8484-C8B0F09289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2875" y="3121418"/>
            <a:ext cx="1159899" cy="213260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0329AC-2797-C746-A418-BAD1B41177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9429" y="3468964"/>
            <a:ext cx="2524915" cy="1404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6BE6BF-2C05-E348-9803-767327DA4C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867754" y="3191925"/>
            <a:ext cx="2320573" cy="1247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E39122-E9F0-B44F-9131-9AEB7726C2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71724" y="2905586"/>
            <a:ext cx="1000711" cy="1562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69511F-0471-3641-96CD-879809BA35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32" y="3160158"/>
            <a:ext cx="1164855" cy="2257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A2F86C-9387-E94D-AE0A-BD800FAFBE3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41350" y="3276431"/>
            <a:ext cx="1108763" cy="2038585"/>
          </a:xfrm>
          <a:prstGeom prst="rect">
            <a:avLst/>
          </a:prstGeom>
        </p:spPr>
      </p:pic>
      <p:pic>
        <p:nvPicPr>
          <p:cNvPr id="19" name="mother2.m4a">
            <a:hlinkClick r:id="" action="ppaction://media"/>
            <a:extLst>
              <a:ext uri="{FF2B5EF4-FFF2-40B4-BE49-F238E27FC236}">
                <a16:creationId xmlns:a16="http://schemas.microsoft.com/office/drawing/2014/main" id="{BB334F68-0904-6842-9671-10C2FCDB4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53698" y="2309164"/>
            <a:ext cx="603757" cy="6037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FEF89-78C4-9648-9E84-C322A8410D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8836432">
            <a:off x="-1382311" y="3081225"/>
            <a:ext cx="3803201" cy="35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5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56753-9306-E343-AB42-3BC0F3F91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048" y="0"/>
            <a:ext cx="10000047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DF7F2-0CFD-3D42-AE51-4C97DCDEA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993" y="4094675"/>
            <a:ext cx="6847926" cy="64943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02F938-9DE1-2841-AB20-A1D0BB8DD85D}"/>
              </a:ext>
            </a:extLst>
          </p:cNvPr>
          <p:cNvGrpSpPr/>
          <p:nvPr/>
        </p:nvGrpSpPr>
        <p:grpSpPr>
          <a:xfrm>
            <a:off x="3677031" y="6136701"/>
            <a:ext cx="2825850" cy="627649"/>
            <a:chOff x="3677031" y="6136701"/>
            <a:chExt cx="2825850" cy="6276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4253669" y="6331313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09A7C8-D19A-6F45-B8DE-DC3577E99832}"/>
                </a:ext>
              </a:extLst>
            </p:cNvPr>
            <p:cNvGrpSpPr/>
            <p:nvPr/>
          </p:nvGrpSpPr>
          <p:grpSpPr>
            <a:xfrm>
              <a:off x="3677031" y="6136701"/>
              <a:ext cx="2825850" cy="627649"/>
              <a:chOff x="3677031" y="6136701"/>
              <a:chExt cx="2825850" cy="6276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F5CFB8-574F-D642-B2A5-D8064383B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77031" y="6136701"/>
                <a:ext cx="628238" cy="59155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60C6D1-AFA6-A24C-9315-5C270A1F4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4643" y="6172797"/>
                <a:ext cx="628238" cy="591553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E4CD3E-2934-9743-97E5-AC2FF3859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9158" y="284605"/>
            <a:ext cx="1035621" cy="10388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327F5B-C806-634E-AEDD-B90B8024A33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887" y="363621"/>
            <a:ext cx="1108805" cy="978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3CB80-A4D0-0846-8DA1-A3F35A2FAF5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258" y="5738252"/>
            <a:ext cx="1026695" cy="10266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0329AC-2797-C746-A418-BAD1B41177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9429" y="3468964"/>
            <a:ext cx="2524915" cy="1404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6BE6BF-2C05-E348-9803-767327DA4C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867754" y="3191925"/>
            <a:ext cx="2320573" cy="1247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E39122-E9F0-B44F-9131-9AEB7726C2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1724" y="2905586"/>
            <a:ext cx="1000711" cy="1562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69511F-0471-3641-96CD-879809BA35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5306" y="2686460"/>
            <a:ext cx="1164855" cy="2257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A2F86C-9387-E94D-AE0A-BD800FAFBE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35574" y="3326010"/>
            <a:ext cx="1108763" cy="20385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6529FE-47D9-E24D-BE77-38CC804EB4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7147" y="2860654"/>
            <a:ext cx="1134039" cy="2085057"/>
          </a:xfrm>
          <a:prstGeom prst="rect">
            <a:avLst/>
          </a:prstGeom>
        </p:spPr>
      </p:pic>
      <p:pic>
        <p:nvPicPr>
          <p:cNvPr id="2" name="grandfather.m4a">
            <a:hlinkClick r:id="" action="ppaction://media"/>
            <a:extLst>
              <a:ext uri="{FF2B5EF4-FFF2-40B4-BE49-F238E27FC236}">
                <a16:creationId xmlns:a16="http://schemas.microsoft.com/office/drawing/2014/main" id="{5AF0A218-F409-4048-8D5B-A4AEAD893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52650" y="2521602"/>
            <a:ext cx="550779" cy="5507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FEF89-78C4-9648-9E84-C322A8410D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8836432">
            <a:off x="-1382311" y="3081225"/>
            <a:ext cx="3803201" cy="35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56753-9306-E343-AB42-3BC0F3F91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048" y="0"/>
            <a:ext cx="1009066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DF7F2-0CFD-3D42-AE51-4C97DCDEA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993" y="4094675"/>
            <a:ext cx="6847926" cy="64943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02F938-9DE1-2841-AB20-A1D0BB8DD85D}"/>
              </a:ext>
            </a:extLst>
          </p:cNvPr>
          <p:cNvGrpSpPr/>
          <p:nvPr/>
        </p:nvGrpSpPr>
        <p:grpSpPr>
          <a:xfrm>
            <a:off x="3677031" y="6136701"/>
            <a:ext cx="2825850" cy="627649"/>
            <a:chOff x="3677031" y="6136701"/>
            <a:chExt cx="2825850" cy="6276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4253669" y="6331313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09A7C8-D19A-6F45-B8DE-DC3577E99832}"/>
                </a:ext>
              </a:extLst>
            </p:cNvPr>
            <p:cNvGrpSpPr/>
            <p:nvPr/>
          </p:nvGrpSpPr>
          <p:grpSpPr>
            <a:xfrm>
              <a:off x="3677031" y="6136701"/>
              <a:ext cx="2825850" cy="627649"/>
              <a:chOff x="3677031" y="6136701"/>
              <a:chExt cx="2825850" cy="6276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F5CFB8-574F-D642-B2A5-D8064383B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77031" y="6136701"/>
                <a:ext cx="628238" cy="59155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60C6D1-AFA6-A24C-9315-5C270A1F4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4643" y="6172797"/>
                <a:ext cx="628238" cy="591553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E4CD3E-2934-9743-97E5-AC2FF3859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9158" y="284605"/>
            <a:ext cx="1035621" cy="10388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327F5B-C806-634E-AEDD-B90B8024A33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887" y="363621"/>
            <a:ext cx="1108805" cy="978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3CB80-A4D0-0846-8DA1-A3F35A2FAF5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258" y="5738252"/>
            <a:ext cx="1026695" cy="10266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0329AC-2797-C746-A418-BAD1B41177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9429" y="3468964"/>
            <a:ext cx="2524915" cy="1404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6BE6BF-2C05-E348-9803-767327DA4C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867754" y="3191925"/>
            <a:ext cx="2320573" cy="1247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E39122-E9F0-B44F-9131-9AEB7726C2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1724" y="2905586"/>
            <a:ext cx="1000711" cy="15624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A2F86C-9387-E94D-AE0A-BD800FAFBE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7535" y="2734379"/>
            <a:ext cx="1108763" cy="20385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6529FE-47D9-E24D-BE77-38CC804EB4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54014" y="3326010"/>
            <a:ext cx="1134039" cy="20850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FEF89-78C4-9648-9E84-C322A8410D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836432">
            <a:off x="-1382311" y="3081225"/>
            <a:ext cx="3803201" cy="356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D98C8-535E-5C44-BAD1-6D2FD146DF5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78643" y="4319335"/>
            <a:ext cx="1661304" cy="1092381"/>
          </a:xfrm>
          <a:prstGeom prst="rect">
            <a:avLst/>
          </a:prstGeom>
        </p:spPr>
      </p:pic>
      <p:pic>
        <p:nvPicPr>
          <p:cNvPr id="7" name="uncle.m4a">
            <a:hlinkClick r:id="" action="ppaction://media"/>
            <a:extLst>
              <a:ext uri="{FF2B5EF4-FFF2-40B4-BE49-F238E27FC236}">
                <a16:creationId xmlns:a16="http://schemas.microsoft.com/office/drawing/2014/main" id="{F29D2663-C3FD-E742-A5A3-DE122B5EB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747517" y="2334765"/>
            <a:ext cx="561045" cy="56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5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56753-9306-E343-AB42-3BC0F3F91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048" y="0"/>
            <a:ext cx="10000047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DF7F2-0CFD-3D42-AE51-4C97DCDEA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993" y="4094675"/>
            <a:ext cx="6847926" cy="64943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02F938-9DE1-2841-AB20-A1D0BB8DD85D}"/>
              </a:ext>
            </a:extLst>
          </p:cNvPr>
          <p:cNvGrpSpPr/>
          <p:nvPr/>
        </p:nvGrpSpPr>
        <p:grpSpPr>
          <a:xfrm>
            <a:off x="3677031" y="6136701"/>
            <a:ext cx="2825850" cy="627649"/>
            <a:chOff x="3677031" y="6136701"/>
            <a:chExt cx="2825850" cy="6276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4253669" y="6331313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09A7C8-D19A-6F45-B8DE-DC3577E99832}"/>
                </a:ext>
              </a:extLst>
            </p:cNvPr>
            <p:cNvGrpSpPr/>
            <p:nvPr/>
          </p:nvGrpSpPr>
          <p:grpSpPr>
            <a:xfrm>
              <a:off x="3677031" y="6136701"/>
              <a:ext cx="2825850" cy="627649"/>
              <a:chOff x="3677031" y="6136701"/>
              <a:chExt cx="2825850" cy="6276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F5CFB8-574F-D642-B2A5-D8064383B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77031" y="6136701"/>
                <a:ext cx="628238" cy="59155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60C6D1-AFA6-A24C-9315-5C270A1F4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4643" y="6172797"/>
                <a:ext cx="628238" cy="591553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E4CD3E-2934-9743-97E5-AC2FF3859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9158" y="284605"/>
            <a:ext cx="1035621" cy="10388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327F5B-C806-634E-AEDD-B90B8024A33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887" y="363621"/>
            <a:ext cx="1108805" cy="978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3CB80-A4D0-0846-8DA1-A3F35A2FAF5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258" y="5738252"/>
            <a:ext cx="1026695" cy="10266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0329AC-2797-C746-A418-BAD1B41177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9429" y="3468964"/>
            <a:ext cx="2524915" cy="1404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6BE6BF-2C05-E348-9803-767327DA4C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867754" y="3191925"/>
            <a:ext cx="2320573" cy="1247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E39122-E9F0-B44F-9131-9AEB7726C2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1724" y="2905586"/>
            <a:ext cx="1000711" cy="1562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6529FE-47D9-E24D-BE77-38CC804EB4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7441" y="2911810"/>
            <a:ext cx="1134039" cy="20850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FEF89-78C4-9648-9E84-C322A8410D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836432">
            <a:off x="-1382311" y="3081225"/>
            <a:ext cx="3803201" cy="356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D98C8-535E-5C44-BAD1-6D2FD146DF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93045" y="4247863"/>
            <a:ext cx="1661304" cy="1092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2D76B-BADE-C74B-9F22-3CBE6B4C81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24913" y="3811018"/>
            <a:ext cx="1839955" cy="1280708"/>
          </a:xfrm>
          <a:prstGeom prst="rect">
            <a:avLst/>
          </a:prstGeom>
        </p:spPr>
      </p:pic>
      <p:pic>
        <p:nvPicPr>
          <p:cNvPr id="10" name="aunt.m4a">
            <a:hlinkClick r:id="" action="ppaction://media"/>
            <a:extLst>
              <a:ext uri="{FF2B5EF4-FFF2-40B4-BE49-F238E27FC236}">
                <a16:creationId xmlns:a16="http://schemas.microsoft.com/office/drawing/2014/main" id="{A2F0D9C6-4F4F-E642-ADBF-FA3461871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793089" y="2409168"/>
            <a:ext cx="469901" cy="4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1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56753-9306-E343-AB42-3BC0F3F91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048" y="0"/>
            <a:ext cx="10000047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DF7F2-0CFD-3D42-AE51-4C97DCDEA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993" y="4094675"/>
            <a:ext cx="6847926" cy="64943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02F938-9DE1-2841-AB20-A1D0BB8DD85D}"/>
              </a:ext>
            </a:extLst>
          </p:cNvPr>
          <p:cNvGrpSpPr/>
          <p:nvPr/>
        </p:nvGrpSpPr>
        <p:grpSpPr>
          <a:xfrm>
            <a:off x="3677031" y="6136701"/>
            <a:ext cx="2825850" cy="627649"/>
            <a:chOff x="3677031" y="6136701"/>
            <a:chExt cx="2825850" cy="6276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4253669" y="6331313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09A7C8-D19A-6F45-B8DE-DC3577E99832}"/>
                </a:ext>
              </a:extLst>
            </p:cNvPr>
            <p:cNvGrpSpPr/>
            <p:nvPr/>
          </p:nvGrpSpPr>
          <p:grpSpPr>
            <a:xfrm>
              <a:off x="3677031" y="6136701"/>
              <a:ext cx="2825850" cy="627649"/>
              <a:chOff x="3677031" y="6136701"/>
              <a:chExt cx="2825850" cy="6276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F5CFB8-574F-D642-B2A5-D8064383B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77031" y="6136701"/>
                <a:ext cx="628238" cy="59155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60C6D1-AFA6-A24C-9315-5C270A1F4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4643" y="6172797"/>
                <a:ext cx="628238" cy="591553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E4CD3E-2934-9743-97E5-AC2FF3859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9158" y="284605"/>
            <a:ext cx="1035621" cy="10388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327F5B-C806-634E-AEDD-B90B8024A33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887" y="363621"/>
            <a:ext cx="1108805" cy="978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3CB80-A4D0-0846-8DA1-A3F35A2FAF5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258" y="5738252"/>
            <a:ext cx="1026695" cy="10266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0329AC-2797-C746-A418-BAD1B41177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9429" y="3468964"/>
            <a:ext cx="2524915" cy="1404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6BE6BF-2C05-E348-9803-767327DA4C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867754" y="3191925"/>
            <a:ext cx="2320573" cy="1247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E39122-E9F0-B44F-9131-9AEB7726C2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1724" y="2905586"/>
            <a:ext cx="1000711" cy="1562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D98C8-535E-5C44-BAD1-6D2FD146DF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2342" y="4082851"/>
            <a:ext cx="1661304" cy="1092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2D76B-BADE-C74B-9F22-3CBE6B4C81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7919" y="3528956"/>
            <a:ext cx="1839955" cy="1280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972015-0577-164A-A268-BF349F90BA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76395" y="2797462"/>
            <a:ext cx="1301101" cy="2636571"/>
          </a:xfrm>
          <a:prstGeom prst="rect">
            <a:avLst/>
          </a:prstGeom>
        </p:spPr>
      </p:pic>
      <p:pic>
        <p:nvPicPr>
          <p:cNvPr id="11" name="sister.m4a">
            <a:hlinkClick r:id="" action="ppaction://media"/>
            <a:extLst>
              <a:ext uri="{FF2B5EF4-FFF2-40B4-BE49-F238E27FC236}">
                <a16:creationId xmlns:a16="http://schemas.microsoft.com/office/drawing/2014/main" id="{49C03A00-5F5F-9B41-B41A-60BB54814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91097" y="2327614"/>
            <a:ext cx="473885" cy="4738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FEF89-78C4-9648-9E84-C322A8410D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8836432">
            <a:off x="-1382311" y="3081225"/>
            <a:ext cx="3803201" cy="35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56753-9306-E343-AB42-3BC0F3F91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048" y="0"/>
            <a:ext cx="10000047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9DF7F2-0CFD-3D42-AE51-4C97DCDEA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5993" y="4094675"/>
            <a:ext cx="6847926" cy="64943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302F938-9DE1-2841-AB20-A1D0BB8DD85D}"/>
              </a:ext>
            </a:extLst>
          </p:cNvPr>
          <p:cNvGrpSpPr/>
          <p:nvPr/>
        </p:nvGrpSpPr>
        <p:grpSpPr>
          <a:xfrm>
            <a:off x="3677031" y="6136701"/>
            <a:ext cx="2825850" cy="627649"/>
            <a:chOff x="3677031" y="6136701"/>
            <a:chExt cx="2825850" cy="6276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E69E6F-4CB6-B046-9B6C-6899120A7AB9}"/>
                </a:ext>
              </a:extLst>
            </p:cNvPr>
            <p:cNvSpPr/>
            <p:nvPr/>
          </p:nvSpPr>
          <p:spPr>
            <a:xfrm>
              <a:off x="4253669" y="6331313"/>
              <a:ext cx="1672574" cy="348813"/>
            </a:xfrm>
            <a:prstGeom prst="rect">
              <a:avLst/>
            </a:prstGeom>
            <a:noFill/>
          </p:spPr>
          <p:txBody>
            <a:bodyPr wrap="none" lIns="132080" tIns="66040" rIns="132080" bIns="66040">
              <a:spAutoFit/>
            </a:bodyPr>
            <a:lstStyle/>
            <a:p>
              <a:pPr algn="ctr"/>
              <a:r>
                <a:rPr lang="en-US" sz="1400" noProof="1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loTexas Medium" panose="02000603000000000000" pitchFamily="2" charset="0"/>
                  <a:ea typeface="HelloTexas Medium" panose="02000603000000000000" pitchFamily="2" charset="0"/>
                </a:rPr>
                <a:t>bilgeceingilizce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009A7C8-D19A-6F45-B8DE-DC3577E99832}"/>
                </a:ext>
              </a:extLst>
            </p:cNvPr>
            <p:cNvGrpSpPr/>
            <p:nvPr/>
          </p:nvGrpSpPr>
          <p:grpSpPr>
            <a:xfrm>
              <a:off x="3677031" y="6136701"/>
              <a:ext cx="2825850" cy="627649"/>
              <a:chOff x="3677031" y="6136701"/>
              <a:chExt cx="2825850" cy="6276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F5CFB8-574F-D642-B2A5-D8064383B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77031" y="6136701"/>
                <a:ext cx="628238" cy="59155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60C6D1-AFA6-A24C-9315-5C270A1F4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74643" y="6172797"/>
                <a:ext cx="628238" cy="591553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E4CD3E-2934-9743-97E5-AC2FF3859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9158" y="284605"/>
            <a:ext cx="1035621" cy="10388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327F5B-C806-634E-AEDD-B90B8024A33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887" y="363621"/>
            <a:ext cx="1108805" cy="978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3CB80-A4D0-0846-8DA1-A3F35A2FAF5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258" y="5738252"/>
            <a:ext cx="1026695" cy="10266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0329AC-2797-C746-A418-BAD1B41177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9429" y="3468964"/>
            <a:ext cx="2524915" cy="14049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6BE6BF-2C05-E348-9803-767327DA4C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867754" y="3191925"/>
            <a:ext cx="2320573" cy="1247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E39122-E9F0-B44F-9131-9AEB7726C2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1724" y="2905586"/>
            <a:ext cx="1000711" cy="1562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D98C8-535E-5C44-BAD1-6D2FD146DF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2435" y="4162073"/>
            <a:ext cx="1661304" cy="1092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972015-0577-164A-A268-BF349F90BA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31516" y="2669064"/>
            <a:ext cx="1216644" cy="24654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FEF89-78C4-9648-9E84-C322A8410D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836432">
            <a:off x="-1382311" y="3081225"/>
            <a:ext cx="3803201" cy="3567800"/>
          </a:xfrm>
          <a:prstGeom prst="rect">
            <a:avLst/>
          </a:prstGeom>
        </p:spPr>
      </p:pic>
      <p:pic>
        <p:nvPicPr>
          <p:cNvPr id="2" name="grandmother2.m4a">
            <a:hlinkClick r:id="" action="ppaction://media"/>
            <a:extLst>
              <a:ext uri="{FF2B5EF4-FFF2-40B4-BE49-F238E27FC236}">
                <a16:creationId xmlns:a16="http://schemas.microsoft.com/office/drawing/2014/main" id="{D18F7AC3-0EBB-0D45-BC77-522096B74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44305" y="2411804"/>
            <a:ext cx="567470" cy="56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5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450</TotalTime>
  <Words>17</Words>
  <Application>Microsoft Macintosh PowerPoint</Application>
  <PresentationFormat>A4 Paper (210x297 mm)</PresentationFormat>
  <Paragraphs>15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Apple Chancery</vt:lpstr>
      <vt:lpstr>Arial</vt:lpstr>
      <vt:lpstr>Calibri</vt:lpstr>
      <vt:lpstr>Calibri Light</vt:lpstr>
      <vt:lpstr>Curlz MT</vt:lpstr>
      <vt:lpstr>HelloTexas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42</cp:revision>
  <dcterms:created xsi:type="dcterms:W3CDTF">2019-12-07T15:16:56Z</dcterms:created>
  <dcterms:modified xsi:type="dcterms:W3CDTF">2020-10-24T05:16:20Z</dcterms:modified>
</cp:coreProperties>
</file>